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83" autoAdjust="0"/>
  </p:normalViewPr>
  <p:slideViewPr>
    <p:cSldViewPr snapToGrid="0">
      <p:cViewPr varScale="1">
        <p:scale>
          <a:sx n="69" d="100"/>
          <a:sy n="69" d="100"/>
        </p:scale>
        <p:origin x="60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C815F-9417-40DF-A078-E953EB63EA4A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B2583F5-FA23-44B3-96D7-145309087F3F}">
      <dgm:prSet/>
      <dgm:spPr/>
      <dgm:t>
        <a:bodyPr/>
        <a:lstStyle/>
        <a:p>
          <a:r>
            <a:rPr lang="nl-NL" dirty="0"/>
            <a:t>Ik ben fan van Pikmin</a:t>
          </a:r>
          <a:endParaRPr lang="en-US" dirty="0"/>
        </a:p>
      </dgm:t>
    </dgm:pt>
    <dgm:pt modelId="{AF24A1AD-D42C-43EF-827E-C0297BE4E0E4}" type="parTrans" cxnId="{B26342D1-E795-423B-B37C-2912CFA27C43}">
      <dgm:prSet/>
      <dgm:spPr/>
      <dgm:t>
        <a:bodyPr/>
        <a:lstStyle/>
        <a:p>
          <a:endParaRPr lang="en-US"/>
        </a:p>
      </dgm:t>
    </dgm:pt>
    <dgm:pt modelId="{08E87004-99E9-4694-80CA-748F06FEB9CF}" type="sibTrans" cxnId="{B26342D1-E795-423B-B37C-2912CFA27C43}">
      <dgm:prSet/>
      <dgm:spPr/>
      <dgm:t>
        <a:bodyPr/>
        <a:lstStyle/>
        <a:p>
          <a:endParaRPr lang="en-US"/>
        </a:p>
      </dgm:t>
    </dgm:pt>
    <dgm:pt modelId="{D6374588-EE8A-4772-9D8B-5640E2FADEC6}">
      <dgm:prSet/>
      <dgm:spPr/>
      <dgm:t>
        <a:bodyPr/>
        <a:lstStyle/>
        <a:p>
          <a:r>
            <a:rPr lang="nl-NL" dirty="0"/>
            <a:t>Mijn favoriete game</a:t>
          </a:r>
          <a:endParaRPr lang="en-US" dirty="0"/>
        </a:p>
      </dgm:t>
    </dgm:pt>
    <dgm:pt modelId="{D874193C-56AF-4135-86EB-32FF23F756F5}" type="parTrans" cxnId="{3C7C4762-10F9-403A-9D8A-C9BFF017682D}">
      <dgm:prSet/>
      <dgm:spPr/>
      <dgm:t>
        <a:bodyPr/>
        <a:lstStyle/>
        <a:p>
          <a:endParaRPr lang="en-US"/>
        </a:p>
      </dgm:t>
    </dgm:pt>
    <dgm:pt modelId="{4EBEB3ED-0795-483C-8507-F7281DACA256}" type="sibTrans" cxnId="{3C7C4762-10F9-403A-9D8A-C9BFF017682D}">
      <dgm:prSet/>
      <dgm:spPr/>
      <dgm:t>
        <a:bodyPr/>
        <a:lstStyle/>
        <a:p>
          <a:endParaRPr lang="en-US"/>
        </a:p>
      </dgm:t>
    </dgm:pt>
    <dgm:pt modelId="{5CF5DD15-8914-40EF-BE5E-8DC08C6E4C81}">
      <dgm:prSet/>
      <dgm:spPr/>
      <dgm:t>
        <a:bodyPr/>
        <a:lstStyle/>
        <a:p>
          <a:r>
            <a:rPr lang="nl-NL" dirty="0"/>
            <a:t>Je moet een leger opbouwen</a:t>
          </a:r>
          <a:endParaRPr lang="en-US" dirty="0"/>
        </a:p>
      </dgm:t>
    </dgm:pt>
    <dgm:pt modelId="{9DE4575A-595D-4A80-868C-9CFB9A6BD66B}" type="parTrans" cxnId="{3A307390-5C40-4A61-80AA-5A71CFF53059}">
      <dgm:prSet/>
      <dgm:spPr/>
      <dgm:t>
        <a:bodyPr/>
        <a:lstStyle/>
        <a:p>
          <a:endParaRPr lang="en-US"/>
        </a:p>
      </dgm:t>
    </dgm:pt>
    <dgm:pt modelId="{E1207886-4E0C-4462-8E18-062A6722F9DF}" type="sibTrans" cxnId="{3A307390-5C40-4A61-80AA-5A71CFF53059}">
      <dgm:prSet/>
      <dgm:spPr/>
      <dgm:t>
        <a:bodyPr/>
        <a:lstStyle/>
        <a:p>
          <a:endParaRPr lang="en-US"/>
        </a:p>
      </dgm:t>
    </dgm:pt>
    <dgm:pt modelId="{08C3C7E3-0EF4-4A03-ACAC-24D59B924BCE}">
      <dgm:prSet/>
      <dgm:spPr/>
      <dgm:t>
        <a:bodyPr/>
        <a:lstStyle/>
        <a:p>
          <a:r>
            <a:rPr lang="nl-NL" dirty="0"/>
            <a:t>Je moet goed nadenken welke Pikmin je in jouw leger doet</a:t>
          </a:r>
          <a:endParaRPr lang="en-US" dirty="0"/>
        </a:p>
      </dgm:t>
    </dgm:pt>
    <dgm:pt modelId="{4517C214-02ED-4032-AB41-F61EF0E2C049}" type="parTrans" cxnId="{FC101C2A-E39B-4EC9-8BFC-22C6AEC16EBB}">
      <dgm:prSet/>
      <dgm:spPr/>
      <dgm:t>
        <a:bodyPr/>
        <a:lstStyle/>
        <a:p>
          <a:endParaRPr lang="en-US"/>
        </a:p>
      </dgm:t>
    </dgm:pt>
    <dgm:pt modelId="{10B6B98B-221A-4F5F-8907-D2E03015B372}" type="sibTrans" cxnId="{FC101C2A-E39B-4EC9-8BFC-22C6AEC16EBB}">
      <dgm:prSet/>
      <dgm:spPr/>
      <dgm:t>
        <a:bodyPr/>
        <a:lstStyle/>
        <a:p>
          <a:endParaRPr lang="en-US"/>
        </a:p>
      </dgm:t>
    </dgm:pt>
    <dgm:pt modelId="{D8BDEC3A-658E-484B-86C7-6B7A1B45A272}">
      <dgm:prSet/>
      <dgm:spPr/>
      <dgm:t>
        <a:bodyPr/>
        <a:lstStyle/>
        <a:p>
          <a:r>
            <a:rPr lang="nl-NL" dirty="0"/>
            <a:t>Ik ken het goed</a:t>
          </a:r>
          <a:endParaRPr lang="en-US" dirty="0"/>
        </a:p>
      </dgm:t>
    </dgm:pt>
    <dgm:pt modelId="{64264AAF-F464-4338-9D32-BBE740340B25}" type="parTrans" cxnId="{5B9778E5-6A2A-4F35-B8ED-195389F7B0E4}">
      <dgm:prSet/>
      <dgm:spPr/>
      <dgm:t>
        <a:bodyPr/>
        <a:lstStyle/>
        <a:p>
          <a:endParaRPr lang="en-US"/>
        </a:p>
      </dgm:t>
    </dgm:pt>
    <dgm:pt modelId="{8EB85B67-93DB-4D3B-A505-F3DF3C3CAA3F}" type="sibTrans" cxnId="{5B9778E5-6A2A-4F35-B8ED-195389F7B0E4}">
      <dgm:prSet/>
      <dgm:spPr/>
      <dgm:t>
        <a:bodyPr/>
        <a:lstStyle/>
        <a:p>
          <a:endParaRPr lang="en-US"/>
        </a:p>
      </dgm:t>
    </dgm:pt>
    <dgm:pt modelId="{C740CCEB-83A4-4DE5-B8F4-8F6A01DFF59B}">
      <dgm:prSet/>
      <dgm:spPr/>
      <dgm:t>
        <a:bodyPr/>
        <a:lstStyle/>
        <a:p>
          <a:r>
            <a:rPr lang="nl-NL" dirty="0"/>
            <a:t>Ik kan niet wachten op Pikmin 4</a:t>
          </a:r>
          <a:endParaRPr lang="en-US" dirty="0"/>
        </a:p>
      </dgm:t>
    </dgm:pt>
    <dgm:pt modelId="{36E1050C-4CEE-4E39-B0F3-B1EF64DDA9EF}" type="parTrans" cxnId="{C9369375-F551-438F-9377-67CAF7F02D90}">
      <dgm:prSet/>
      <dgm:spPr/>
      <dgm:t>
        <a:bodyPr/>
        <a:lstStyle/>
        <a:p>
          <a:endParaRPr lang="en-US"/>
        </a:p>
      </dgm:t>
    </dgm:pt>
    <dgm:pt modelId="{A191A2DA-CC05-4366-9126-66B5AB56F1EA}" type="sibTrans" cxnId="{C9369375-F551-438F-9377-67CAF7F02D90}">
      <dgm:prSet/>
      <dgm:spPr/>
      <dgm:t>
        <a:bodyPr/>
        <a:lstStyle/>
        <a:p>
          <a:endParaRPr lang="en-US"/>
        </a:p>
      </dgm:t>
    </dgm:pt>
    <dgm:pt modelId="{510AB53B-0247-4996-82E7-D6E1C8211195}" type="pres">
      <dgm:prSet presAssocID="{63CC815F-9417-40DF-A078-E953EB63E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974140-16C4-4E15-846F-7CAE9E18752F}" type="pres">
      <dgm:prSet presAssocID="{0B2583F5-FA23-44B3-96D7-145309087F3F}" presName="vertOne" presStyleCnt="0"/>
      <dgm:spPr/>
    </dgm:pt>
    <dgm:pt modelId="{DF3C9C12-ED4E-492C-BF71-F324AD38A314}" type="pres">
      <dgm:prSet presAssocID="{0B2583F5-FA23-44B3-96D7-145309087F3F}" presName="txOne" presStyleLbl="node0" presStyleIdx="0" presStyleCnt="2">
        <dgm:presLayoutVars>
          <dgm:chPref val="3"/>
        </dgm:presLayoutVars>
      </dgm:prSet>
      <dgm:spPr/>
    </dgm:pt>
    <dgm:pt modelId="{78529FAD-5550-4DCA-BC47-75C75D54EDCE}" type="pres">
      <dgm:prSet presAssocID="{0B2583F5-FA23-44B3-96D7-145309087F3F}" presName="parTransOne" presStyleCnt="0"/>
      <dgm:spPr/>
    </dgm:pt>
    <dgm:pt modelId="{F2EA0ED7-FE5C-4EFA-A075-0E3DD6B6F84E}" type="pres">
      <dgm:prSet presAssocID="{0B2583F5-FA23-44B3-96D7-145309087F3F}" presName="horzOne" presStyleCnt="0"/>
      <dgm:spPr/>
    </dgm:pt>
    <dgm:pt modelId="{A5E9A985-0A8F-4610-BE86-0819014CED5D}" type="pres">
      <dgm:prSet presAssocID="{5CF5DD15-8914-40EF-BE5E-8DC08C6E4C81}" presName="vertTwo" presStyleCnt="0"/>
      <dgm:spPr/>
    </dgm:pt>
    <dgm:pt modelId="{B3FFE395-ABA3-453E-950A-FCE7717B9AA0}" type="pres">
      <dgm:prSet presAssocID="{5CF5DD15-8914-40EF-BE5E-8DC08C6E4C81}" presName="txTwo" presStyleLbl="node2" presStyleIdx="0" presStyleCnt="4">
        <dgm:presLayoutVars>
          <dgm:chPref val="3"/>
        </dgm:presLayoutVars>
      </dgm:prSet>
      <dgm:spPr/>
    </dgm:pt>
    <dgm:pt modelId="{5A061414-B932-472C-8D96-1348D111C255}" type="pres">
      <dgm:prSet presAssocID="{5CF5DD15-8914-40EF-BE5E-8DC08C6E4C81}" presName="horzTwo" presStyleCnt="0"/>
      <dgm:spPr/>
    </dgm:pt>
    <dgm:pt modelId="{D583AC57-54F3-490A-89AB-03F54D50537A}" type="pres">
      <dgm:prSet presAssocID="{E1207886-4E0C-4462-8E18-062A6722F9DF}" presName="sibSpaceTwo" presStyleCnt="0"/>
      <dgm:spPr/>
    </dgm:pt>
    <dgm:pt modelId="{36058B2A-0EB7-4810-AE24-53A343CA2EB3}" type="pres">
      <dgm:prSet presAssocID="{08C3C7E3-0EF4-4A03-ACAC-24D59B924BCE}" presName="vertTwo" presStyleCnt="0"/>
      <dgm:spPr/>
    </dgm:pt>
    <dgm:pt modelId="{80AFB4A1-61AB-4F99-AD17-3BF3E841FDDF}" type="pres">
      <dgm:prSet presAssocID="{08C3C7E3-0EF4-4A03-ACAC-24D59B924BCE}" presName="txTwo" presStyleLbl="node2" presStyleIdx="1" presStyleCnt="4">
        <dgm:presLayoutVars>
          <dgm:chPref val="3"/>
        </dgm:presLayoutVars>
      </dgm:prSet>
      <dgm:spPr/>
    </dgm:pt>
    <dgm:pt modelId="{B966D04D-D75E-47F7-8B1B-FAAEFFE8E25E}" type="pres">
      <dgm:prSet presAssocID="{08C3C7E3-0EF4-4A03-ACAC-24D59B924BCE}" presName="horzTwo" presStyleCnt="0"/>
      <dgm:spPr/>
    </dgm:pt>
    <dgm:pt modelId="{4A2C4E4C-A9B4-4A18-A483-C2AC72746886}" type="pres">
      <dgm:prSet presAssocID="{08E87004-99E9-4694-80CA-748F06FEB9CF}" presName="sibSpaceOne" presStyleCnt="0"/>
      <dgm:spPr/>
    </dgm:pt>
    <dgm:pt modelId="{7BB039A6-6521-4453-862F-F98840BA196D}" type="pres">
      <dgm:prSet presAssocID="{D8BDEC3A-658E-484B-86C7-6B7A1B45A272}" presName="vertOne" presStyleCnt="0"/>
      <dgm:spPr/>
    </dgm:pt>
    <dgm:pt modelId="{48FC22D8-7C8A-4BD3-8355-D257372D9208}" type="pres">
      <dgm:prSet presAssocID="{D8BDEC3A-658E-484B-86C7-6B7A1B45A272}" presName="txOne" presStyleLbl="node0" presStyleIdx="1" presStyleCnt="2">
        <dgm:presLayoutVars>
          <dgm:chPref val="3"/>
        </dgm:presLayoutVars>
      </dgm:prSet>
      <dgm:spPr/>
    </dgm:pt>
    <dgm:pt modelId="{1EA06E68-FD6E-4F6C-B5A4-B7F28D9424E0}" type="pres">
      <dgm:prSet presAssocID="{D8BDEC3A-658E-484B-86C7-6B7A1B45A272}" presName="parTransOne" presStyleCnt="0"/>
      <dgm:spPr/>
    </dgm:pt>
    <dgm:pt modelId="{004DAB1F-7DF9-4DE9-A3CA-CE3A9987EF60}" type="pres">
      <dgm:prSet presAssocID="{D8BDEC3A-658E-484B-86C7-6B7A1B45A272}" presName="horzOne" presStyleCnt="0"/>
      <dgm:spPr/>
    </dgm:pt>
    <dgm:pt modelId="{F05F6569-3ACF-402E-984D-13DAE33F0403}" type="pres">
      <dgm:prSet presAssocID="{D6374588-EE8A-4772-9D8B-5640E2FADEC6}" presName="vertTwo" presStyleCnt="0"/>
      <dgm:spPr/>
    </dgm:pt>
    <dgm:pt modelId="{52810CE9-2C78-40AD-880A-D2A28D94FB07}" type="pres">
      <dgm:prSet presAssocID="{D6374588-EE8A-4772-9D8B-5640E2FADEC6}" presName="txTwo" presStyleLbl="node2" presStyleIdx="2" presStyleCnt="4">
        <dgm:presLayoutVars>
          <dgm:chPref val="3"/>
        </dgm:presLayoutVars>
      </dgm:prSet>
      <dgm:spPr/>
    </dgm:pt>
    <dgm:pt modelId="{2761AE7E-5088-479C-AFED-D753C36AA2E7}" type="pres">
      <dgm:prSet presAssocID="{D6374588-EE8A-4772-9D8B-5640E2FADEC6}" presName="horzTwo" presStyleCnt="0"/>
      <dgm:spPr/>
    </dgm:pt>
    <dgm:pt modelId="{7A9EF337-0942-4E0A-8BF4-80F155042249}" type="pres">
      <dgm:prSet presAssocID="{4EBEB3ED-0795-483C-8507-F7281DACA256}" presName="sibSpaceTwo" presStyleCnt="0"/>
      <dgm:spPr/>
    </dgm:pt>
    <dgm:pt modelId="{9FAAC605-3D0A-456C-8828-FBB6E812F9B0}" type="pres">
      <dgm:prSet presAssocID="{C740CCEB-83A4-4DE5-B8F4-8F6A01DFF59B}" presName="vertTwo" presStyleCnt="0"/>
      <dgm:spPr/>
    </dgm:pt>
    <dgm:pt modelId="{B5D41E0E-B399-45C4-99FA-DE9DB727E7B3}" type="pres">
      <dgm:prSet presAssocID="{C740CCEB-83A4-4DE5-B8F4-8F6A01DFF59B}" presName="txTwo" presStyleLbl="node2" presStyleIdx="3" presStyleCnt="4">
        <dgm:presLayoutVars>
          <dgm:chPref val="3"/>
        </dgm:presLayoutVars>
      </dgm:prSet>
      <dgm:spPr/>
    </dgm:pt>
    <dgm:pt modelId="{BB16A213-0B00-473A-BC54-826FB717EB10}" type="pres">
      <dgm:prSet presAssocID="{C740CCEB-83A4-4DE5-B8F4-8F6A01DFF59B}" presName="horzTwo" presStyleCnt="0"/>
      <dgm:spPr/>
    </dgm:pt>
  </dgm:ptLst>
  <dgm:cxnLst>
    <dgm:cxn modelId="{3DF12406-5AA5-4579-95BE-6B4520FB36DC}" type="presOf" srcId="{0B2583F5-FA23-44B3-96D7-145309087F3F}" destId="{DF3C9C12-ED4E-492C-BF71-F324AD38A314}" srcOrd="0" destOrd="0" presId="urn:microsoft.com/office/officeart/2005/8/layout/hierarchy4"/>
    <dgm:cxn modelId="{FC101C2A-E39B-4EC9-8BFC-22C6AEC16EBB}" srcId="{0B2583F5-FA23-44B3-96D7-145309087F3F}" destId="{08C3C7E3-0EF4-4A03-ACAC-24D59B924BCE}" srcOrd="1" destOrd="0" parTransId="{4517C214-02ED-4032-AB41-F61EF0E2C049}" sibTransId="{10B6B98B-221A-4F5F-8907-D2E03015B372}"/>
    <dgm:cxn modelId="{C7257F33-AF12-4F8F-8FA8-99DFD131C5A3}" type="presOf" srcId="{D6374588-EE8A-4772-9D8B-5640E2FADEC6}" destId="{52810CE9-2C78-40AD-880A-D2A28D94FB07}" srcOrd="0" destOrd="0" presId="urn:microsoft.com/office/officeart/2005/8/layout/hierarchy4"/>
    <dgm:cxn modelId="{3C7C4762-10F9-403A-9D8A-C9BFF017682D}" srcId="{D8BDEC3A-658E-484B-86C7-6B7A1B45A272}" destId="{D6374588-EE8A-4772-9D8B-5640E2FADEC6}" srcOrd="0" destOrd="0" parTransId="{D874193C-56AF-4135-86EB-32FF23F756F5}" sibTransId="{4EBEB3ED-0795-483C-8507-F7281DACA256}"/>
    <dgm:cxn modelId="{F95A1D6A-2342-433D-B89F-E58105874C45}" type="presOf" srcId="{C740CCEB-83A4-4DE5-B8F4-8F6A01DFF59B}" destId="{B5D41E0E-B399-45C4-99FA-DE9DB727E7B3}" srcOrd="0" destOrd="0" presId="urn:microsoft.com/office/officeart/2005/8/layout/hierarchy4"/>
    <dgm:cxn modelId="{C9369375-F551-438F-9377-67CAF7F02D90}" srcId="{D8BDEC3A-658E-484B-86C7-6B7A1B45A272}" destId="{C740CCEB-83A4-4DE5-B8F4-8F6A01DFF59B}" srcOrd="1" destOrd="0" parTransId="{36E1050C-4CEE-4E39-B0F3-B1EF64DDA9EF}" sibTransId="{A191A2DA-CC05-4366-9126-66B5AB56F1EA}"/>
    <dgm:cxn modelId="{1996A077-58FF-4004-A5AC-8E1B450146BA}" type="presOf" srcId="{5CF5DD15-8914-40EF-BE5E-8DC08C6E4C81}" destId="{B3FFE395-ABA3-453E-950A-FCE7717B9AA0}" srcOrd="0" destOrd="0" presId="urn:microsoft.com/office/officeart/2005/8/layout/hierarchy4"/>
    <dgm:cxn modelId="{92794959-5E57-4655-B9C7-89A8F9C29756}" type="presOf" srcId="{D8BDEC3A-658E-484B-86C7-6B7A1B45A272}" destId="{48FC22D8-7C8A-4BD3-8355-D257372D9208}" srcOrd="0" destOrd="0" presId="urn:microsoft.com/office/officeart/2005/8/layout/hierarchy4"/>
    <dgm:cxn modelId="{3A307390-5C40-4A61-80AA-5A71CFF53059}" srcId="{0B2583F5-FA23-44B3-96D7-145309087F3F}" destId="{5CF5DD15-8914-40EF-BE5E-8DC08C6E4C81}" srcOrd="0" destOrd="0" parTransId="{9DE4575A-595D-4A80-868C-9CFB9A6BD66B}" sibTransId="{E1207886-4E0C-4462-8E18-062A6722F9DF}"/>
    <dgm:cxn modelId="{12F3DDBA-EDD5-4A78-A58A-B83C8EED1F9C}" type="presOf" srcId="{08C3C7E3-0EF4-4A03-ACAC-24D59B924BCE}" destId="{80AFB4A1-61AB-4F99-AD17-3BF3E841FDDF}" srcOrd="0" destOrd="0" presId="urn:microsoft.com/office/officeart/2005/8/layout/hierarchy4"/>
    <dgm:cxn modelId="{B26342D1-E795-423B-B37C-2912CFA27C43}" srcId="{63CC815F-9417-40DF-A078-E953EB63EA4A}" destId="{0B2583F5-FA23-44B3-96D7-145309087F3F}" srcOrd="0" destOrd="0" parTransId="{AF24A1AD-D42C-43EF-827E-C0297BE4E0E4}" sibTransId="{08E87004-99E9-4694-80CA-748F06FEB9CF}"/>
    <dgm:cxn modelId="{5B9778E5-6A2A-4F35-B8ED-195389F7B0E4}" srcId="{63CC815F-9417-40DF-A078-E953EB63EA4A}" destId="{D8BDEC3A-658E-484B-86C7-6B7A1B45A272}" srcOrd="1" destOrd="0" parTransId="{64264AAF-F464-4338-9D32-BBE740340B25}" sibTransId="{8EB85B67-93DB-4D3B-A505-F3DF3C3CAA3F}"/>
    <dgm:cxn modelId="{53DD92EA-30E6-4568-B14E-A9D835AA4B91}" type="presOf" srcId="{63CC815F-9417-40DF-A078-E953EB63EA4A}" destId="{510AB53B-0247-4996-82E7-D6E1C8211195}" srcOrd="0" destOrd="0" presId="urn:microsoft.com/office/officeart/2005/8/layout/hierarchy4"/>
    <dgm:cxn modelId="{9DBF6BF3-9D04-4064-BD68-C723E236393F}" type="presParOf" srcId="{510AB53B-0247-4996-82E7-D6E1C8211195}" destId="{44974140-16C4-4E15-846F-7CAE9E18752F}" srcOrd="0" destOrd="0" presId="urn:microsoft.com/office/officeart/2005/8/layout/hierarchy4"/>
    <dgm:cxn modelId="{FFA20106-CCE8-4E5B-AAF0-15A037EE0936}" type="presParOf" srcId="{44974140-16C4-4E15-846F-7CAE9E18752F}" destId="{DF3C9C12-ED4E-492C-BF71-F324AD38A314}" srcOrd="0" destOrd="0" presId="urn:microsoft.com/office/officeart/2005/8/layout/hierarchy4"/>
    <dgm:cxn modelId="{C1333775-D489-4E88-9C2C-31695212A7B9}" type="presParOf" srcId="{44974140-16C4-4E15-846F-7CAE9E18752F}" destId="{78529FAD-5550-4DCA-BC47-75C75D54EDCE}" srcOrd="1" destOrd="0" presId="urn:microsoft.com/office/officeart/2005/8/layout/hierarchy4"/>
    <dgm:cxn modelId="{F98E30D2-6328-439C-84DA-E44444F5F97D}" type="presParOf" srcId="{44974140-16C4-4E15-846F-7CAE9E18752F}" destId="{F2EA0ED7-FE5C-4EFA-A075-0E3DD6B6F84E}" srcOrd="2" destOrd="0" presId="urn:microsoft.com/office/officeart/2005/8/layout/hierarchy4"/>
    <dgm:cxn modelId="{722A1B10-C296-45AB-9FCD-7E229D1330C3}" type="presParOf" srcId="{F2EA0ED7-FE5C-4EFA-A075-0E3DD6B6F84E}" destId="{A5E9A985-0A8F-4610-BE86-0819014CED5D}" srcOrd="0" destOrd="0" presId="urn:microsoft.com/office/officeart/2005/8/layout/hierarchy4"/>
    <dgm:cxn modelId="{95B9B063-12DE-4977-8E88-77CAC4D9FB84}" type="presParOf" srcId="{A5E9A985-0A8F-4610-BE86-0819014CED5D}" destId="{B3FFE395-ABA3-453E-950A-FCE7717B9AA0}" srcOrd="0" destOrd="0" presId="urn:microsoft.com/office/officeart/2005/8/layout/hierarchy4"/>
    <dgm:cxn modelId="{00684EF1-E424-4E4F-9497-DE558191ED68}" type="presParOf" srcId="{A5E9A985-0A8F-4610-BE86-0819014CED5D}" destId="{5A061414-B932-472C-8D96-1348D111C255}" srcOrd="1" destOrd="0" presId="urn:microsoft.com/office/officeart/2005/8/layout/hierarchy4"/>
    <dgm:cxn modelId="{D4EE9634-A07A-490F-B82C-673AD502E08A}" type="presParOf" srcId="{F2EA0ED7-FE5C-4EFA-A075-0E3DD6B6F84E}" destId="{D583AC57-54F3-490A-89AB-03F54D50537A}" srcOrd="1" destOrd="0" presId="urn:microsoft.com/office/officeart/2005/8/layout/hierarchy4"/>
    <dgm:cxn modelId="{D226F2B6-5DC3-42D2-A2B5-1E4E2865C067}" type="presParOf" srcId="{F2EA0ED7-FE5C-4EFA-A075-0E3DD6B6F84E}" destId="{36058B2A-0EB7-4810-AE24-53A343CA2EB3}" srcOrd="2" destOrd="0" presId="urn:microsoft.com/office/officeart/2005/8/layout/hierarchy4"/>
    <dgm:cxn modelId="{3D61566A-CCBF-411D-89E9-EDC34D93C9F2}" type="presParOf" srcId="{36058B2A-0EB7-4810-AE24-53A343CA2EB3}" destId="{80AFB4A1-61AB-4F99-AD17-3BF3E841FDDF}" srcOrd="0" destOrd="0" presId="urn:microsoft.com/office/officeart/2005/8/layout/hierarchy4"/>
    <dgm:cxn modelId="{66E0E87C-9BFF-411E-BA8B-6DED7872EFC6}" type="presParOf" srcId="{36058B2A-0EB7-4810-AE24-53A343CA2EB3}" destId="{B966D04D-D75E-47F7-8B1B-FAAEFFE8E25E}" srcOrd="1" destOrd="0" presId="urn:microsoft.com/office/officeart/2005/8/layout/hierarchy4"/>
    <dgm:cxn modelId="{30408C01-4362-4DA8-B7B6-446013DD6C35}" type="presParOf" srcId="{510AB53B-0247-4996-82E7-D6E1C8211195}" destId="{4A2C4E4C-A9B4-4A18-A483-C2AC72746886}" srcOrd="1" destOrd="0" presId="urn:microsoft.com/office/officeart/2005/8/layout/hierarchy4"/>
    <dgm:cxn modelId="{8DA3F536-2D86-4DB7-9066-B6FD8B261C85}" type="presParOf" srcId="{510AB53B-0247-4996-82E7-D6E1C8211195}" destId="{7BB039A6-6521-4453-862F-F98840BA196D}" srcOrd="2" destOrd="0" presId="urn:microsoft.com/office/officeart/2005/8/layout/hierarchy4"/>
    <dgm:cxn modelId="{5CDD5D6F-285B-4191-9A7E-CBEE768F5C44}" type="presParOf" srcId="{7BB039A6-6521-4453-862F-F98840BA196D}" destId="{48FC22D8-7C8A-4BD3-8355-D257372D9208}" srcOrd="0" destOrd="0" presId="urn:microsoft.com/office/officeart/2005/8/layout/hierarchy4"/>
    <dgm:cxn modelId="{D4CEDF44-0D77-4A3A-BC54-637C5C7DE2E0}" type="presParOf" srcId="{7BB039A6-6521-4453-862F-F98840BA196D}" destId="{1EA06E68-FD6E-4F6C-B5A4-B7F28D9424E0}" srcOrd="1" destOrd="0" presId="urn:microsoft.com/office/officeart/2005/8/layout/hierarchy4"/>
    <dgm:cxn modelId="{833384BD-A7DB-4FA4-9E3C-8E3821BCD6DB}" type="presParOf" srcId="{7BB039A6-6521-4453-862F-F98840BA196D}" destId="{004DAB1F-7DF9-4DE9-A3CA-CE3A9987EF60}" srcOrd="2" destOrd="0" presId="urn:microsoft.com/office/officeart/2005/8/layout/hierarchy4"/>
    <dgm:cxn modelId="{1108555D-C89C-4357-906D-B18EDE3BED95}" type="presParOf" srcId="{004DAB1F-7DF9-4DE9-A3CA-CE3A9987EF60}" destId="{F05F6569-3ACF-402E-984D-13DAE33F0403}" srcOrd="0" destOrd="0" presId="urn:microsoft.com/office/officeart/2005/8/layout/hierarchy4"/>
    <dgm:cxn modelId="{6F03E82D-1092-4C28-841E-7DED68568AF7}" type="presParOf" srcId="{F05F6569-3ACF-402E-984D-13DAE33F0403}" destId="{52810CE9-2C78-40AD-880A-D2A28D94FB07}" srcOrd="0" destOrd="0" presId="urn:microsoft.com/office/officeart/2005/8/layout/hierarchy4"/>
    <dgm:cxn modelId="{68635455-BC94-4B3C-9CE2-BB8F0BDF783E}" type="presParOf" srcId="{F05F6569-3ACF-402E-984D-13DAE33F0403}" destId="{2761AE7E-5088-479C-AFED-D753C36AA2E7}" srcOrd="1" destOrd="0" presId="urn:microsoft.com/office/officeart/2005/8/layout/hierarchy4"/>
    <dgm:cxn modelId="{2B070CDF-ACBF-4A97-B132-F2C19835D69B}" type="presParOf" srcId="{004DAB1F-7DF9-4DE9-A3CA-CE3A9987EF60}" destId="{7A9EF337-0942-4E0A-8BF4-80F155042249}" srcOrd="1" destOrd="0" presId="urn:microsoft.com/office/officeart/2005/8/layout/hierarchy4"/>
    <dgm:cxn modelId="{09B954DA-1599-4027-BF07-EA9E6B11552A}" type="presParOf" srcId="{004DAB1F-7DF9-4DE9-A3CA-CE3A9987EF60}" destId="{9FAAC605-3D0A-456C-8828-FBB6E812F9B0}" srcOrd="2" destOrd="0" presId="urn:microsoft.com/office/officeart/2005/8/layout/hierarchy4"/>
    <dgm:cxn modelId="{AA01A4F1-6B5A-4A0D-89B9-8280B868407B}" type="presParOf" srcId="{9FAAC605-3D0A-456C-8828-FBB6E812F9B0}" destId="{B5D41E0E-B399-45C4-99FA-DE9DB727E7B3}" srcOrd="0" destOrd="0" presId="urn:microsoft.com/office/officeart/2005/8/layout/hierarchy4"/>
    <dgm:cxn modelId="{2EC5FF0D-049F-491D-A730-8AD9772D08BF}" type="presParOf" srcId="{9FAAC605-3D0A-456C-8828-FBB6E812F9B0}" destId="{BB16A213-0B00-473A-BC54-826FB717EB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725D14-7221-4B51-B796-A6924AF7C6B9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C93A8C5-BFC5-437F-AD6D-94E7CA9E6DE6}">
      <dgm:prSet/>
      <dgm:spPr/>
      <dgm:t>
        <a:bodyPr/>
        <a:lstStyle/>
        <a:p>
          <a:r>
            <a:rPr lang="nl-NL"/>
            <a:t>Bloem kleur: blauw</a:t>
          </a:r>
          <a:endParaRPr lang="en-US"/>
        </a:p>
      </dgm:t>
    </dgm:pt>
    <dgm:pt modelId="{CFC2C961-51F2-4C39-B44F-4D9D383DB62C}" type="parTrans" cxnId="{B25BB8D1-B3F8-4F5C-AF1A-763437A7AC10}">
      <dgm:prSet/>
      <dgm:spPr/>
      <dgm:t>
        <a:bodyPr/>
        <a:lstStyle/>
        <a:p>
          <a:endParaRPr lang="en-US"/>
        </a:p>
      </dgm:t>
    </dgm:pt>
    <dgm:pt modelId="{691DA325-6FDE-47C1-9F02-C18C8DFF5C39}" type="sibTrans" cxnId="{B25BB8D1-B3F8-4F5C-AF1A-763437A7AC10}">
      <dgm:prSet/>
      <dgm:spPr/>
      <dgm:t>
        <a:bodyPr/>
        <a:lstStyle/>
        <a:p>
          <a:endParaRPr lang="en-US"/>
        </a:p>
      </dgm:t>
    </dgm:pt>
    <dgm:pt modelId="{AFA13B46-D4AE-4B64-A842-9F8F67818D1D}">
      <dgm:prSet/>
      <dgm:spPr/>
      <dgm:t>
        <a:bodyPr/>
        <a:lstStyle/>
        <a:p>
          <a:r>
            <a:rPr lang="nl-NL" dirty="0"/>
            <a:t>Look: roze, klein, gevleugeld en met een kristallen bril</a:t>
          </a:r>
          <a:endParaRPr lang="en-US" dirty="0"/>
        </a:p>
      </dgm:t>
    </dgm:pt>
    <dgm:pt modelId="{9369281A-E7A1-427B-B50D-8FDE1E4B4163}" type="parTrans" cxnId="{0888C8E2-0F8D-47D1-A8A3-926FB7D78345}">
      <dgm:prSet/>
      <dgm:spPr/>
      <dgm:t>
        <a:bodyPr/>
        <a:lstStyle/>
        <a:p>
          <a:endParaRPr lang="en-US"/>
        </a:p>
      </dgm:t>
    </dgm:pt>
    <dgm:pt modelId="{C90E5A44-FEAC-4CB3-A66A-141AF29EA378}" type="sibTrans" cxnId="{0888C8E2-0F8D-47D1-A8A3-926FB7D78345}">
      <dgm:prSet/>
      <dgm:spPr/>
      <dgm:t>
        <a:bodyPr/>
        <a:lstStyle/>
        <a:p>
          <a:endParaRPr lang="en-US"/>
        </a:p>
      </dgm:t>
    </dgm:pt>
    <dgm:pt modelId="{8D06836A-3432-4A65-82A5-05242476462D}">
      <dgm:prSet/>
      <dgm:spPr/>
      <dgm:t>
        <a:bodyPr/>
        <a:lstStyle/>
        <a:p>
          <a:r>
            <a:rPr lang="nl-NL"/>
            <a:t>Model: creatief</a:t>
          </a:r>
          <a:endParaRPr lang="en-US"/>
        </a:p>
      </dgm:t>
    </dgm:pt>
    <dgm:pt modelId="{11728BD9-0BF3-438C-9CB2-EA1619929B27}" type="parTrans" cxnId="{79A45512-3B0E-4D67-BC95-5BDC3309B923}">
      <dgm:prSet/>
      <dgm:spPr/>
      <dgm:t>
        <a:bodyPr/>
        <a:lstStyle/>
        <a:p>
          <a:endParaRPr lang="en-US"/>
        </a:p>
      </dgm:t>
    </dgm:pt>
    <dgm:pt modelId="{95EE9033-1CCC-400A-9E9E-E9967FBCC96C}" type="sibTrans" cxnId="{79A45512-3B0E-4D67-BC95-5BDC3309B923}">
      <dgm:prSet/>
      <dgm:spPr/>
      <dgm:t>
        <a:bodyPr/>
        <a:lstStyle/>
        <a:p>
          <a:endParaRPr lang="en-US"/>
        </a:p>
      </dgm:t>
    </dgm:pt>
    <dgm:pt modelId="{4623F42D-86E0-4D0A-8AAD-65A56D00AD09}">
      <dgm:prSet/>
      <dgm:spPr/>
      <dgm:t>
        <a:bodyPr/>
        <a:lstStyle/>
        <a:p>
          <a:r>
            <a:rPr lang="nl-NL"/>
            <a:t>Vliegt</a:t>
          </a:r>
          <a:endParaRPr lang="en-US"/>
        </a:p>
      </dgm:t>
    </dgm:pt>
    <dgm:pt modelId="{BA9D601E-50F2-4C28-8C1E-91915E779F44}" type="parTrans" cxnId="{D8C443E8-6A12-47CA-96A2-707B6C743A80}">
      <dgm:prSet/>
      <dgm:spPr/>
      <dgm:t>
        <a:bodyPr/>
        <a:lstStyle/>
        <a:p>
          <a:endParaRPr lang="en-US"/>
        </a:p>
      </dgm:t>
    </dgm:pt>
    <dgm:pt modelId="{685C5A86-D38F-4B47-8B3A-66D1AC3DD928}" type="sibTrans" cxnId="{D8C443E8-6A12-47CA-96A2-707B6C743A80}">
      <dgm:prSet/>
      <dgm:spPr/>
      <dgm:t>
        <a:bodyPr/>
        <a:lstStyle/>
        <a:p>
          <a:endParaRPr lang="en-US"/>
        </a:p>
      </dgm:t>
    </dgm:pt>
    <dgm:pt modelId="{9B4157C3-793D-464C-A9BA-1895FBFCA4DE}">
      <dgm:prSet/>
      <dgm:spPr/>
      <dgm:t>
        <a:bodyPr/>
        <a:lstStyle/>
        <a:p>
          <a:r>
            <a:rPr lang="nl-NL"/>
            <a:t>Erg zwak (0.3)</a:t>
          </a:r>
          <a:endParaRPr lang="en-US"/>
        </a:p>
      </dgm:t>
    </dgm:pt>
    <dgm:pt modelId="{5E655C4F-B4DC-44D5-BC59-18821D038FC0}" type="parTrans" cxnId="{459BD4EB-F404-4719-89CE-3CEFD7F36CBB}">
      <dgm:prSet/>
      <dgm:spPr/>
      <dgm:t>
        <a:bodyPr/>
        <a:lstStyle/>
        <a:p>
          <a:endParaRPr lang="en-US"/>
        </a:p>
      </dgm:t>
    </dgm:pt>
    <dgm:pt modelId="{C857E285-9FB0-4B3A-BBAD-2CA6ECFFEC24}" type="sibTrans" cxnId="{459BD4EB-F404-4719-89CE-3CEFD7F36CBB}">
      <dgm:prSet/>
      <dgm:spPr/>
      <dgm:t>
        <a:bodyPr/>
        <a:lstStyle/>
        <a:p>
          <a:endParaRPr lang="en-US"/>
        </a:p>
      </dgm:t>
    </dgm:pt>
    <dgm:pt modelId="{926FF167-55C3-4817-B516-12268C088202}" type="pres">
      <dgm:prSet presAssocID="{B3725D14-7221-4B51-B796-A6924AF7C6B9}" presName="linear" presStyleCnt="0">
        <dgm:presLayoutVars>
          <dgm:animLvl val="lvl"/>
          <dgm:resizeHandles val="exact"/>
        </dgm:presLayoutVars>
      </dgm:prSet>
      <dgm:spPr/>
    </dgm:pt>
    <dgm:pt modelId="{794496ED-C7D7-4073-9BD1-C9A30AA986F8}" type="pres">
      <dgm:prSet presAssocID="{DC93A8C5-BFC5-437F-AD6D-94E7CA9E6D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A84E6C-05B9-4BB4-B0E5-6E849657E750}" type="pres">
      <dgm:prSet presAssocID="{691DA325-6FDE-47C1-9F02-C18C8DFF5C39}" presName="spacer" presStyleCnt="0"/>
      <dgm:spPr/>
    </dgm:pt>
    <dgm:pt modelId="{2924EF3C-16AE-4655-B761-9CE6196EF9DB}" type="pres">
      <dgm:prSet presAssocID="{AFA13B46-D4AE-4B64-A842-9F8F67818D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41B6C5-E2EB-4689-AFC7-CB5DF697B5C4}" type="pres">
      <dgm:prSet presAssocID="{C90E5A44-FEAC-4CB3-A66A-141AF29EA378}" presName="spacer" presStyleCnt="0"/>
      <dgm:spPr/>
    </dgm:pt>
    <dgm:pt modelId="{4EB55F84-F6B3-48E3-91DB-50FCEB8B9F2D}" type="pres">
      <dgm:prSet presAssocID="{8D06836A-3432-4A65-82A5-0524247646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2A3E7D-E158-48AD-8E4E-482735922C7E}" type="pres">
      <dgm:prSet presAssocID="{95EE9033-1CCC-400A-9E9E-E9967FBCC96C}" presName="spacer" presStyleCnt="0"/>
      <dgm:spPr/>
    </dgm:pt>
    <dgm:pt modelId="{6C8F78CC-FDD3-4C10-8453-8B984507CC5D}" type="pres">
      <dgm:prSet presAssocID="{4623F42D-86E0-4D0A-8AAD-65A56D00AD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C301B9-3E69-4C81-BCC3-6070495D5273}" type="pres">
      <dgm:prSet presAssocID="{685C5A86-D38F-4B47-8B3A-66D1AC3DD928}" presName="spacer" presStyleCnt="0"/>
      <dgm:spPr/>
    </dgm:pt>
    <dgm:pt modelId="{37A978DF-545F-4F17-B506-FA62FF08B656}" type="pres">
      <dgm:prSet presAssocID="{9B4157C3-793D-464C-A9BA-1895FBFCA4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964810-6BD2-4BB1-BD2C-D655A176A84D}" type="presOf" srcId="{9B4157C3-793D-464C-A9BA-1895FBFCA4DE}" destId="{37A978DF-545F-4F17-B506-FA62FF08B656}" srcOrd="0" destOrd="0" presId="urn:microsoft.com/office/officeart/2005/8/layout/vList2"/>
    <dgm:cxn modelId="{79A45512-3B0E-4D67-BC95-5BDC3309B923}" srcId="{B3725D14-7221-4B51-B796-A6924AF7C6B9}" destId="{8D06836A-3432-4A65-82A5-05242476462D}" srcOrd="2" destOrd="0" parTransId="{11728BD9-0BF3-438C-9CB2-EA1619929B27}" sibTransId="{95EE9033-1CCC-400A-9E9E-E9967FBCC96C}"/>
    <dgm:cxn modelId="{6F06D340-9164-4DB2-8B82-E52AE2B28E31}" type="presOf" srcId="{AFA13B46-D4AE-4B64-A842-9F8F67818D1D}" destId="{2924EF3C-16AE-4655-B761-9CE6196EF9DB}" srcOrd="0" destOrd="0" presId="urn:microsoft.com/office/officeart/2005/8/layout/vList2"/>
    <dgm:cxn modelId="{560B236C-5E10-4067-82E5-F0667D2DA88D}" type="presOf" srcId="{4623F42D-86E0-4D0A-8AAD-65A56D00AD09}" destId="{6C8F78CC-FDD3-4C10-8453-8B984507CC5D}" srcOrd="0" destOrd="0" presId="urn:microsoft.com/office/officeart/2005/8/layout/vList2"/>
    <dgm:cxn modelId="{942A2B5A-12FD-41D4-9C53-DA16F186A298}" type="presOf" srcId="{8D06836A-3432-4A65-82A5-05242476462D}" destId="{4EB55F84-F6B3-48E3-91DB-50FCEB8B9F2D}" srcOrd="0" destOrd="0" presId="urn:microsoft.com/office/officeart/2005/8/layout/vList2"/>
    <dgm:cxn modelId="{E8429E7B-1222-4BF3-9D1F-65645FF10808}" type="presOf" srcId="{B3725D14-7221-4B51-B796-A6924AF7C6B9}" destId="{926FF167-55C3-4817-B516-12268C088202}" srcOrd="0" destOrd="0" presId="urn:microsoft.com/office/officeart/2005/8/layout/vList2"/>
    <dgm:cxn modelId="{E4068EC5-FB45-4107-9057-E9972101B0F4}" type="presOf" srcId="{DC93A8C5-BFC5-437F-AD6D-94E7CA9E6DE6}" destId="{794496ED-C7D7-4073-9BD1-C9A30AA986F8}" srcOrd="0" destOrd="0" presId="urn:microsoft.com/office/officeart/2005/8/layout/vList2"/>
    <dgm:cxn modelId="{B25BB8D1-B3F8-4F5C-AF1A-763437A7AC10}" srcId="{B3725D14-7221-4B51-B796-A6924AF7C6B9}" destId="{DC93A8C5-BFC5-437F-AD6D-94E7CA9E6DE6}" srcOrd="0" destOrd="0" parTransId="{CFC2C961-51F2-4C39-B44F-4D9D383DB62C}" sibTransId="{691DA325-6FDE-47C1-9F02-C18C8DFF5C39}"/>
    <dgm:cxn modelId="{0888C8E2-0F8D-47D1-A8A3-926FB7D78345}" srcId="{B3725D14-7221-4B51-B796-A6924AF7C6B9}" destId="{AFA13B46-D4AE-4B64-A842-9F8F67818D1D}" srcOrd="1" destOrd="0" parTransId="{9369281A-E7A1-427B-B50D-8FDE1E4B4163}" sibTransId="{C90E5A44-FEAC-4CB3-A66A-141AF29EA378}"/>
    <dgm:cxn modelId="{D8C443E8-6A12-47CA-96A2-707B6C743A80}" srcId="{B3725D14-7221-4B51-B796-A6924AF7C6B9}" destId="{4623F42D-86E0-4D0A-8AAD-65A56D00AD09}" srcOrd="3" destOrd="0" parTransId="{BA9D601E-50F2-4C28-8C1E-91915E779F44}" sibTransId="{685C5A86-D38F-4B47-8B3A-66D1AC3DD928}"/>
    <dgm:cxn modelId="{459BD4EB-F404-4719-89CE-3CEFD7F36CBB}" srcId="{B3725D14-7221-4B51-B796-A6924AF7C6B9}" destId="{9B4157C3-793D-464C-A9BA-1895FBFCA4DE}" srcOrd="4" destOrd="0" parTransId="{5E655C4F-B4DC-44D5-BC59-18821D038FC0}" sibTransId="{C857E285-9FB0-4B3A-BBAD-2CA6ECFFEC24}"/>
    <dgm:cxn modelId="{44C184DF-7E67-417F-9D0C-52CAE07CEE2D}" type="presParOf" srcId="{926FF167-55C3-4817-B516-12268C088202}" destId="{794496ED-C7D7-4073-9BD1-C9A30AA986F8}" srcOrd="0" destOrd="0" presId="urn:microsoft.com/office/officeart/2005/8/layout/vList2"/>
    <dgm:cxn modelId="{FFB8B01A-1335-433D-B179-E91A0C713873}" type="presParOf" srcId="{926FF167-55C3-4817-B516-12268C088202}" destId="{82A84E6C-05B9-4BB4-B0E5-6E849657E750}" srcOrd="1" destOrd="0" presId="urn:microsoft.com/office/officeart/2005/8/layout/vList2"/>
    <dgm:cxn modelId="{A9D6D869-2D42-4B2F-9899-00F24F749EBC}" type="presParOf" srcId="{926FF167-55C3-4817-B516-12268C088202}" destId="{2924EF3C-16AE-4655-B761-9CE6196EF9DB}" srcOrd="2" destOrd="0" presId="urn:microsoft.com/office/officeart/2005/8/layout/vList2"/>
    <dgm:cxn modelId="{DD81B1D6-86F3-4662-98D9-0414090E5389}" type="presParOf" srcId="{926FF167-55C3-4817-B516-12268C088202}" destId="{0041B6C5-E2EB-4689-AFC7-CB5DF697B5C4}" srcOrd="3" destOrd="0" presId="urn:microsoft.com/office/officeart/2005/8/layout/vList2"/>
    <dgm:cxn modelId="{922C2677-5C5A-4DE8-869A-A71C376B112A}" type="presParOf" srcId="{926FF167-55C3-4817-B516-12268C088202}" destId="{4EB55F84-F6B3-48E3-91DB-50FCEB8B9F2D}" srcOrd="4" destOrd="0" presId="urn:microsoft.com/office/officeart/2005/8/layout/vList2"/>
    <dgm:cxn modelId="{D27626F1-2548-422A-92AD-7ADE4DEC2235}" type="presParOf" srcId="{926FF167-55C3-4817-B516-12268C088202}" destId="{982A3E7D-E158-48AD-8E4E-482735922C7E}" srcOrd="5" destOrd="0" presId="urn:microsoft.com/office/officeart/2005/8/layout/vList2"/>
    <dgm:cxn modelId="{B1055DB5-C20F-4BA5-BFBD-52C13E77CF3C}" type="presParOf" srcId="{926FF167-55C3-4817-B516-12268C088202}" destId="{6C8F78CC-FDD3-4C10-8453-8B984507CC5D}" srcOrd="6" destOrd="0" presId="urn:microsoft.com/office/officeart/2005/8/layout/vList2"/>
    <dgm:cxn modelId="{6003AA18-C2CF-485D-9A8A-29519A5EEBEE}" type="presParOf" srcId="{926FF167-55C3-4817-B516-12268C088202}" destId="{F0C301B9-3E69-4C81-BCC3-6070495D5273}" srcOrd="7" destOrd="0" presId="urn:microsoft.com/office/officeart/2005/8/layout/vList2"/>
    <dgm:cxn modelId="{E2FAFFF5-3FA0-4177-BAA1-C4A381091304}" type="presParOf" srcId="{926FF167-55C3-4817-B516-12268C088202}" destId="{37A978DF-545F-4F17-B506-FA62FF08B6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7E40F6-134E-458D-9839-183AEC9C2984}" type="doc">
      <dgm:prSet loTypeId="urn:microsoft.com/office/officeart/2005/8/layout/bProcess4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252526-FE24-4514-A50D-FC6DB963725A}">
      <dgm:prSet/>
      <dgm:spPr/>
      <dgm:t>
        <a:bodyPr/>
        <a:lstStyle/>
        <a:p>
          <a:r>
            <a:rPr lang="nl-NL" dirty="0"/>
            <a:t>Zeldzaam:</a:t>
          </a:r>
          <a:endParaRPr lang="en-US" dirty="0"/>
        </a:p>
      </dgm:t>
    </dgm:pt>
    <dgm:pt modelId="{B0C66822-CF93-42F1-B809-C89B13640AE7}" type="parTrans" cxnId="{DCAD4836-DC1A-4778-8673-246B4ED9D172}">
      <dgm:prSet/>
      <dgm:spPr/>
      <dgm:t>
        <a:bodyPr/>
        <a:lstStyle/>
        <a:p>
          <a:endParaRPr lang="en-US"/>
        </a:p>
      </dgm:t>
    </dgm:pt>
    <dgm:pt modelId="{63B81B57-5764-414E-9C19-5A53FE87F829}" type="sibTrans" cxnId="{DCAD4836-DC1A-4778-8673-246B4ED9D172}">
      <dgm:prSet/>
      <dgm:spPr/>
      <dgm:t>
        <a:bodyPr/>
        <a:lstStyle/>
        <a:p>
          <a:endParaRPr lang="en-US"/>
        </a:p>
      </dgm:t>
    </dgm:pt>
    <dgm:pt modelId="{11BA910B-E931-48B2-8838-9EE53FA58614}">
      <dgm:prSet/>
      <dgm:spPr/>
      <dgm:t>
        <a:bodyPr/>
        <a:lstStyle/>
        <a:p>
          <a:r>
            <a:rPr lang="nl-NL" dirty="0"/>
            <a:t>Kunnen tegen:</a:t>
          </a:r>
          <a:endParaRPr lang="en-US" dirty="0"/>
        </a:p>
      </dgm:t>
    </dgm:pt>
    <dgm:pt modelId="{A887293D-9A40-4074-8F74-A8C84F3741BA}" type="parTrans" cxnId="{072DD483-4093-4C99-8241-9BD0C57D326C}">
      <dgm:prSet/>
      <dgm:spPr/>
      <dgm:t>
        <a:bodyPr/>
        <a:lstStyle/>
        <a:p>
          <a:endParaRPr lang="en-US"/>
        </a:p>
      </dgm:t>
    </dgm:pt>
    <dgm:pt modelId="{D61E74D6-3770-4E3C-A0D9-D6721F60499B}" type="sibTrans" cxnId="{072DD483-4093-4C99-8241-9BD0C57D326C}">
      <dgm:prSet/>
      <dgm:spPr/>
      <dgm:t>
        <a:bodyPr/>
        <a:lstStyle/>
        <a:p>
          <a:endParaRPr lang="en-US"/>
        </a:p>
      </dgm:t>
    </dgm:pt>
    <dgm:pt modelId="{B788AA8E-0ADD-492C-A597-85C93FA659FF}">
      <dgm:prSet/>
      <dgm:spPr/>
      <dgm:t>
        <a:bodyPr/>
        <a:lstStyle/>
        <a:p>
          <a:r>
            <a:rPr lang="nl-NL" dirty="0"/>
            <a:t>Zwak</a:t>
          </a:r>
          <a:endParaRPr lang="en-US" dirty="0"/>
        </a:p>
      </dgm:t>
    </dgm:pt>
    <dgm:pt modelId="{E1E2D3EF-B51D-4462-ABF2-22BCA7434D2B}" type="parTrans" cxnId="{4E2BD447-538B-476D-A362-731E3A19B7B4}">
      <dgm:prSet/>
      <dgm:spPr/>
      <dgm:t>
        <a:bodyPr/>
        <a:lstStyle/>
        <a:p>
          <a:endParaRPr lang="en-US"/>
        </a:p>
      </dgm:t>
    </dgm:pt>
    <dgm:pt modelId="{EBDF6EB0-2AB2-4B25-A74A-364EC200E686}" type="sibTrans" cxnId="{4E2BD447-538B-476D-A362-731E3A19B7B4}">
      <dgm:prSet/>
      <dgm:spPr/>
      <dgm:t>
        <a:bodyPr/>
        <a:lstStyle/>
        <a:p>
          <a:endParaRPr lang="en-US"/>
        </a:p>
      </dgm:t>
    </dgm:pt>
    <dgm:pt modelId="{E6CD7613-07A4-41A7-9B09-7D2221FFF7A5}">
      <dgm:prSet/>
      <dgm:spPr/>
      <dgm:t>
        <a:bodyPr/>
        <a:lstStyle/>
        <a:p>
          <a:r>
            <a:rPr lang="nl-NL" dirty="0"/>
            <a:t>Kleur bloem:</a:t>
          </a:r>
          <a:endParaRPr lang="en-US" dirty="0"/>
        </a:p>
      </dgm:t>
    </dgm:pt>
    <dgm:pt modelId="{DFA9CC1E-042E-4458-B544-6EAB39BC5FBD}" type="parTrans" cxnId="{894F13AC-C768-44C3-8CB3-79F6AC7C37F1}">
      <dgm:prSet/>
      <dgm:spPr/>
      <dgm:t>
        <a:bodyPr/>
        <a:lstStyle/>
        <a:p>
          <a:endParaRPr lang="en-US"/>
        </a:p>
      </dgm:t>
    </dgm:pt>
    <dgm:pt modelId="{712AC12B-7DDA-40D2-82EE-9297C9813BBE}" type="sibTrans" cxnId="{894F13AC-C768-44C3-8CB3-79F6AC7C37F1}">
      <dgm:prSet/>
      <dgm:spPr/>
      <dgm:t>
        <a:bodyPr/>
        <a:lstStyle/>
        <a:p>
          <a:endParaRPr lang="en-US"/>
        </a:p>
      </dgm:t>
    </dgm:pt>
    <dgm:pt modelId="{74FFDA65-6BBC-4A0B-8E17-7D757DAD855A}">
      <dgm:prSet/>
      <dgm:spPr/>
      <dgm:t>
        <a:bodyPr/>
        <a:lstStyle/>
        <a:p>
          <a:r>
            <a:rPr lang="nl-NL" dirty="0" err="1"/>
            <a:t>Olimin</a:t>
          </a:r>
          <a:r>
            <a:rPr lang="nl-NL" dirty="0"/>
            <a:t>: ??? </a:t>
          </a:r>
          <a:endParaRPr lang="en-US" dirty="0"/>
        </a:p>
      </dgm:t>
    </dgm:pt>
    <dgm:pt modelId="{7157FBD3-DFB6-41DF-B84D-AF26AD03BCD6}" type="parTrans" cxnId="{DFCA43F0-DB9F-4375-A9AB-7A5D7B5B2F62}">
      <dgm:prSet/>
      <dgm:spPr/>
      <dgm:t>
        <a:bodyPr/>
        <a:lstStyle/>
        <a:p>
          <a:endParaRPr lang="en-US"/>
        </a:p>
      </dgm:t>
    </dgm:pt>
    <dgm:pt modelId="{FEEDC7B5-7D43-4BBB-9EB5-DD212CF38AF8}" type="sibTrans" cxnId="{DFCA43F0-DB9F-4375-A9AB-7A5D7B5B2F62}">
      <dgm:prSet/>
      <dgm:spPr/>
      <dgm:t>
        <a:bodyPr/>
        <a:lstStyle/>
        <a:p>
          <a:endParaRPr lang="en-US"/>
        </a:p>
      </dgm:t>
    </dgm:pt>
    <dgm:pt modelId="{EB8AECAF-BE64-4B3E-B7BB-4884683E3DDF}">
      <dgm:prSet/>
      <dgm:spPr/>
      <dgm:t>
        <a:bodyPr/>
        <a:lstStyle/>
        <a:p>
          <a:r>
            <a:rPr lang="nl-NL" dirty="0" err="1"/>
            <a:t>Puffmin</a:t>
          </a:r>
          <a:r>
            <a:rPr lang="nl-NL" dirty="0"/>
            <a:t>: </a:t>
          </a:r>
          <a:r>
            <a:rPr lang="nl-NL" dirty="0" err="1"/>
            <a:t>puff</a:t>
          </a:r>
          <a:endParaRPr lang="en-US" dirty="0"/>
        </a:p>
      </dgm:t>
    </dgm:pt>
    <dgm:pt modelId="{80CC591F-7C7E-40F8-9298-C3B67B3EA39D}" type="parTrans" cxnId="{8F798CC0-6226-4B09-8546-8741687E151D}">
      <dgm:prSet/>
      <dgm:spPr/>
      <dgm:t>
        <a:bodyPr/>
        <a:lstStyle/>
        <a:p>
          <a:endParaRPr lang="en-US"/>
        </a:p>
      </dgm:t>
    </dgm:pt>
    <dgm:pt modelId="{14561411-75B7-4985-A0F0-7A80EF8D90F9}" type="sibTrans" cxnId="{8F798CC0-6226-4B09-8546-8741687E151D}">
      <dgm:prSet/>
      <dgm:spPr/>
      <dgm:t>
        <a:bodyPr/>
        <a:lstStyle/>
        <a:p>
          <a:endParaRPr lang="en-US"/>
        </a:p>
      </dgm:t>
    </dgm:pt>
    <dgm:pt modelId="{D4BB1F06-C38D-4249-835C-9C890F4DB696}">
      <dgm:prSet/>
      <dgm:spPr/>
      <dgm:t>
        <a:bodyPr/>
        <a:lstStyle/>
        <a:p>
          <a:r>
            <a:rPr lang="nl-NL" dirty="0"/>
            <a:t> </a:t>
          </a:r>
          <a:r>
            <a:rPr lang="nl-NL" dirty="0" err="1"/>
            <a:t>Bulbmin</a:t>
          </a:r>
          <a:r>
            <a:rPr lang="nl-NL" dirty="0"/>
            <a:t>: wit</a:t>
          </a:r>
          <a:endParaRPr lang="en-US" dirty="0"/>
        </a:p>
      </dgm:t>
    </dgm:pt>
    <dgm:pt modelId="{1E652A53-7EC4-4551-9D99-0B8E33A4F652}" type="parTrans" cxnId="{AA2A2A82-AA5D-4E13-8B19-A7034D25B975}">
      <dgm:prSet/>
      <dgm:spPr/>
      <dgm:t>
        <a:bodyPr/>
        <a:lstStyle/>
        <a:p>
          <a:endParaRPr lang="en-US"/>
        </a:p>
      </dgm:t>
    </dgm:pt>
    <dgm:pt modelId="{95057C39-5B5D-4482-9951-7B82B6491C1B}" type="sibTrans" cxnId="{AA2A2A82-AA5D-4E13-8B19-A7034D25B975}">
      <dgm:prSet/>
      <dgm:spPr/>
      <dgm:t>
        <a:bodyPr/>
        <a:lstStyle/>
        <a:p>
          <a:endParaRPr lang="en-US"/>
        </a:p>
      </dgm:t>
    </dgm:pt>
    <dgm:pt modelId="{BB8CEF83-9E34-4C43-9D75-E6C372A13DBC}">
      <dgm:prSet/>
      <dgm:spPr/>
      <dgm:t>
        <a:bodyPr/>
        <a:lstStyle/>
        <a:p>
          <a:r>
            <a:rPr lang="nl-NL" dirty="0"/>
            <a:t>Ze zijn allemaal exclusief voor  een spel</a:t>
          </a:r>
          <a:endParaRPr lang="en-US" dirty="0"/>
        </a:p>
      </dgm:t>
    </dgm:pt>
    <dgm:pt modelId="{D071546C-33CC-426A-B297-2049B958CF03}" type="parTrans" cxnId="{9F6B8FD4-0174-4741-BCBC-8F1A01399F40}">
      <dgm:prSet/>
      <dgm:spPr/>
      <dgm:t>
        <a:bodyPr/>
        <a:lstStyle/>
        <a:p>
          <a:endParaRPr lang="en-US"/>
        </a:p>
      </dgm:t>
    </dgm:pt>
    <dgm:pt modelId="{2FBFD4EF-EB74-4834-8C57-0F0E99D8B8BE}" type="sibTrans" cxnId="{9F6B8FD4-0174-4741-BCBC-8F1A01399F40}">
      <dgm:prSet/>
      <dgm:spPr/>
      <dgm:t>
        <a:bodyPr/>
        <a:lstStyle/>
        <a:p>
          <a:endParaRPr lang="en-US"/>
        </a:p>
      </dgm:t>
    </dgm:pt>
    <dgm:pt modelId="{6E72FE3A-CD8B-412B-B0E6-59481FB22362}">
      <dgm:prSet/>
      <dgm:spPr/>
      <dgm:t>
        <a:bodyPr/>
        <a:lstStyle/>
        <a:p>
          <a:r>
            <a:rPr lang="nl-NL" dirty="0"/>
            <a:t>gif</a:t>
          </a:r>
          <a:endParaRPr lang="en-US" dirty="0"/>
        </a:p>
      </dgm:t>
    </dgm:pt>
    <dgm:pt modelId="{B5E050E7-6954-43FB-874B-778624D80869}" type="parTrans" cxnId="{3BFCF3FB-E17E-4183-8373-F390365EA31C}">
      <dgm:prSet/>
      <dgm:spPr/>
      <dgm:t>
        <a:bodyPr/>
        <a:lstStyle/>
        <a:p>
          <a:endParaRPr lang="en-US"/>
        </a:p>
      </dgm:t>
    </dgm:pt>
    <dgm:pt modelId="{90A81D53-115E-4E51-AEC0-F31C06AF0113}" type="sibTrans" cxnId="{3BFCF3FB-E17E-4183-8373-F390365EA31C}">
      <dgm:prSet/>
      <dgm:spPr/>
      <dgm:t>
        <a:bodyPr/>
        <a:lstStyle/>
        <a:p>
          <a:endParaRPr lang="en-US"/>
        </a:p>
      </dgm:t>
    </dgm:pt>
    <dgm:pt modelId="{19081A41-E1F1-4D2B-AB8C-92B0A46A9670}">
      <dgm:prSet/>
      <dgm:spPr/>
      <dgm:t>
        <a:bodyPr/>
        <a:lstStyle/>
        <a:p>
          <a:r>
            <a:rPr lang="nl-NL" dirty="0"/>
            <a:t>water</a:t>
          </a:r>
          <a:endParaRPr lang="en-US" dirty="0"/>
        </a:p>
      </dgm:t>
    </dgm:pt>
    <dgm:pt modelId="{EA7FE05B-6C05-4C95-9238-5515E991DE2A}" type="parTrans" cxnId="{D475874B-7052-4DEF-9059-61241BE927AC}">
      <dgm:prSet/>
      <dgm:spPr/>
      <dgm:t>
        <a:bodyPr/>
        <a:lstStyle/>
        <a:p>
          <a:endParaRPr lang="en-US"/>
        </a:p>
      </dgm:t>
    </dgm:pt>
    <dgm:pt modelId="{2ACE7F39-DE71-439E-842D-DC961B3C25BC}" type="sibTrans" cxnId="{D475874B-7052-4DEF-9059-61241BE927AC}">
      <dgm:prSet/>
      <dgm:spPr/>
      <dgm:t>
        <a:bodyPr/>
        <a:lstStyle/>
        <a:p>
          <a:endParaRPr lang="en-US"/>
        </a:p>
      </dgm:t>
    </dgm:pt>
    <dgm:pt modelId="{CEFD6C26-9D77-4E69-BC50-53C9D4DA5F45}">
      <dgm:prSet/>
      <dgm:spPr/>
      <dgm:t>
        <a:bodyPr/>
        <a:lstStyle/>
        <a:p>
          <a:r>
            <a:rPr lang="nl-NL" dirty="0"/>
            <a:t>vuur</a:t>
          </a:r>
          <a:endParaRPr lang="en-US" dirty="0"/>
        </a:p>
      </dgm:t>
    </dgm:pt>
    <dgm:pt modelId="{FD67DFEA-ACBC-44A7-86FC-7EBD7D9BFFA8}" type="parTrans" cxnId="{CE44C148-047B-412A-BCB9-8C5740A23632}">
      <dgm:prSet/>
      <dgm:spPr/>
      <dgm:t>
        <a:bodyPr/>
        <a:lstStyle/>
        <a:p>
          <a:endParaRPr lang="en-US"/>
        </a:p>
      </dgm:t>
    </dgm:pt>
    <dgm:pt modelId="{B935ABDD-3371-4B84-97E1-D567AB80E937}" type="sibTrans" cxnId="{CE44C148-047B-412A-BCB9-8C5740A23632}">
      <dgm:prSet/>
      <dgm:spPr/>
      <dgm:t>
        <a:bodyPr/>
        <a:lstStyle/>
        <a:p>
          <a:endParaRPr lang="en-US"/>
        </a:p>
      </dgm:t>
    </dgm:pt>
    <dgm:pt modelId="{6B4AC0F1-750D-422C-B3FF-E751B8C8618E}">
      <dgm:prSet/>
      <dgm:spPr/>
      <dgm:t>
        <a:bodyPr/>
        <a:lstStyle/>
        <a:p>
          <a:r>
            <a:rPr lang="nl-NL" dirty="0"/>
            <a:t>elektriciteit</a:t>
          </a:r>
          <a:endParaRPr lang="en-US" dirty="0"/>
        </a:p>
      </dgm:t>
    </dgm:pt>
    <dgm:pt modelId="{E7EDE9FE-AF22-4960-9425-B843B2182123}" type="parTrans" cxnId="{8AE23D01-55EA-40B5-B2F2-CACBDC550F9D}">
      <dgm:prSet/>
      <dgm:spPr/>
      <dgm:t>
        <a:bodyPr/>
        <a:lstStyle/>
        <a:p>
          <a:endParaRPr lang="en-US"/>
        </a:p>
      </dgm:t>
    </dgm:pt>
    <dgm:pt modelId="{F4894868-EF05-4D22-9A07-6E4A312E39DE}" type="sibTrans" cxnId="{8AE23D01-55EA-40B5-B2F2-CACBDC550F9D}">
      <dgm:prSet/>
      <dgm:spPr/>
      <dgm:t>
        <a:bodyPr/>
        <a:lstStyle/>
        <a:p>
          <a:endParaRPr lang="en-US"/>
        </a:p>
      </dgm:t>
    </dgm:pt>
    <dgm:pt modelId="{0AEEB826-7E39-4DF0-AB17-6D92D8CACDB9}">
      <dgm:prSet/>
      <dgm:spPr/>
      <dgm:t>
        <a:bodyPr/>
        <a:lstStyle/>
        <a:p>
          <a:r>
            <a:rPr lang="nl-NL"/>
            <a:t>(</a:t>
          </a:r>
          <a:r>
            <a:rPr lang="nl-NL" dirty="0"/>
            <a:t>0.2)</a:t>
          </a:r>
          <a:endParaRPr lang="en-US" dirty="0"/>
        </a:p>
      </dgm:t>
    </dgm:pt>
    <dgm:pt modelId="{1B50135F-71B1-44CB-AFBC-BF7F351E0FF8}" type="parTrans" cxnId="{C58B9472-370D-4098-81ED-DD439D4B19BF}">
      <dgm:prSet/>
      <dgm:spPr/>
      <dgm:t>
        <a:bodyPr/>
        <a:lstStyle/>
        <a:p>
          <a:endParaRPr lang="en-US"/>
        </a:p>
      </dgm:t>
    </dgm:pt>
    <dgm:pt modelId="{92E29476-AAA9-4E5A-A591-BF9E79FDDB7A}" type="sibTrans" cxnId="{C58B9472-370D-4098-81ED-DD439D4B19BF}">
      <dgm:prSet/>
      <dgm:spPr/>
      <dgm:t>
        <a:bodyPr/>
        <a:lstStyle/>
        <a:p>
          <a:endParaRPr lang="en-US"/>
        </a:p>
      </dgm:t>
    </dgm:pt>
    <dgm:pt modelId="{A7951D70-56AF-4805-B943-3D3434310B90}" type="pres">
      <dgm:prSet presAssocID="{B47E40F6-134E-458D-9839-183AEC9C2984}" presName="Name0" presStyleCnt="0">
        <dgm:presLayoutVars>
          <dgm:dir/>
          <dgm:resizeHandles/>
        </dgm:presLayoutVars>
      </dgm:prSet>
      <dgm:spPr/>
    </dgm:pt>
    <dgm:pt modelId="{05CFE2E2-C585-426C-AE1E-0D43111DDDDB}" type="pres">
      <dgm:prSet presAssocID="{92252526-FE24-4514-A50D-FC6DB963725A}" presName="compNode" presStyleCnt="0"/>
      <dgm:spPr/>
    </dgm:pt>
    <dgm:pt modelId="{335C96E6-73A6-463C-8CDF-45BD707E82BC}" type="pres">
      <dgm:prSet presAssocID="{92252526-FE24-4514-A50D-FC6DB963725A}" presName="dummyConnPt" presStyleCnt="0"/>
      <dgm:spPr/>
    </dgm:pt>
    <dgm:pt modelId="{B78491A8-AB54-450B-831D-D6365C145E22}" type="pres">
      <dgm:prSet presAssocID="{92252526-FE24-4514-A50D-FC6DB963725A}" presName="node" presStyleLbl="node1" presStyleIdx="0" presStyleCnt="4">
        <dgm:presLayoutVars>
          <dgm:bulletEnabled val="1"/>
        </dgm:presLayoutVars>
      </dgm:prSet>
      <dgm:spPr/>
    </dgm:pt>
    <dgm:pt modelId="{FC07BA5E-7CAD-40BA-83DB-7C1B72C61976}" type="pres">
      <dgm:prSet presAssocID="{63B81B57-5764-414E-9C19-5A53FE87F829}" presName="sibTrans" presStyleLbl="bgSibTrans2D1" presStyleIdx="0" presStyleCnt="3"/>
      <dgm:spPr/>
    </dgm:pt>
    <dgm:pt modelId="{3EB99F1E-F96D-4FDB-92D0-8E5B23FFFA9F}" type="pres">
      <dgm:prSet presAssocID="{11BA910B-E931-48B2-8838-9EE53FA58614}" presName="compNode" presStyleCnt="0"/>
      <dgm:spPr/>
    </dgm:pt>
    <dgm:pt modelId="{B7B03CE5-F3C8-4194-A091-74D9A7E5E801}" type="pres">
      <dgm:prSet presAssocID="{11BA910B-E931-48B2-8838-9EE53FA58614}" presName="dummyConnPt" presStyleCnt="0"/>
      <dgm:spPr/>
    </dgm:pt>
    <dgm:pt modelId="{1385A7F0-9E21-474B-A3B2-84C00922354F}" type="pres">
      <dgm:prSet presAssocID="{11BA910B-E931-48B2-8838-9EE53FA58614}" presName="node" presStyleLbl="node1" presStyleIdx="1" presStyleCnt="4">
        <dgm:presLayoutVars>
          <dgm:bulletEnabled val="1"/>
        </dgm:presLayoutVars>
      </dgm:prSet>
      <dgm:spPr/>
    </dgm:pt>
    <dgm:pt modelId="{788D908C-BAFF-445D-9F5C-F88E77DD61DB}" type="pres">
      <dgm:prSet presAssocID="{D61E74D6-3770-4E3C-A0D9-D6721F60499B}" presName="sibTrans" presStyleLbl="bgSibTrans2D1" presStyleIdx="1" presStyleCnt="3"/>
      <dgm:spPr/>
    </dgm:pt>
    <dgm:pt modelId="{5300565A-C8B9-45B8-B10A-69A582178665}" type="pres">
      <dgm:prSet presAssocID="{B788AA8E-0ADD-492C-A597-85C93FA659FF}" presName="compNode" presStyleCnt="0"/>
      <dgm:spPr/>
    </dgm:pt>
    <dgm:pt modelId="{D22DBBA9-A95B-4D52-B83C-4E933E219A96}" type="pres">
      <dgm:prSet presAssocID="{B788AA8E-0ADD-492C-A597-85C93FA659FF}" presName="dummyConnPt" presStyleCnt="0"/>
      <dgm:spPr/>
    </dgm:pt>
    <dgm:pt modelId="{682176A9-73DC-4FFC-966D-D3B59B8AAD43}" type="pres">
      <dgm:prSet presAssocID="{B788AA8E-0ADD-492C-A597-85C93FA659FF}" presName="node" presStyleLbl="node1" presStyleIdx="2" presStyleCnt="4">
        <dgm:presLayoutVars>
          <dgm:bulletEnabled val="1"/>
        </dgm:presLayoutVars>
      </dgm:prSet>
      <dgm:spPr/>
    </dgm:pt>
    <dgm:pt modelId="{6D8F393D-24AB-4B30-8706-747F0B235BC0}" type="pres">
      <dgm:prSet presAssocID="{EBDF6EB0-2AB2-4B25-A74A-364EC200E686}" presName="sibTrans" presStyleLbl="bgSibTrans2D1" presStyleIdx="2" presStyleCnt="3"/>
      <dgm:spPr/>
    </dgm:pt>
    <dgm:pt modelId="{ADE727E3-8DDA-4E0B-AC5E-BEF41D950561}" type="pres">
      <dgm:prSet presAssocID="{E6CD7613-07A4-41A7-9B09-7D2221FFF7A5}" presName="compNode" presStyleCnt="0"/>
      <dgm:spPr/>
    </dgm:pt>
    <dgm:pt modelId="{EA5A7ADE-7E09-4455-85A1-689C3B2DAD06}" type="pres">
      <dgm:prSet presAssocID="{E6CD7613-07A4-41A7-9B09-7D2221FFF7A5}" presName="dummyConnPt" presStyleCnt="0"/>
      <dgm:spPr/>
    </dgm:pt>
    <dgm:pt modelId="{A2B5A9B3-2BDB-4D96-90DD-D2A7690F29C5}" type="pres">
      <dgm:prSet presAssocID="{E6CD7613-07A4-41A7-9B09-7D2221FFF7A5}" presName="node" presStyleLbl="node1" presStyleIdx="3" presStyleCnt="4">
        <dgm:presLayoutVars>
          <dgm:bulletEnabled val="1"/>
        </dgm:presLayoutVars>
      </dgm:prSet>
      <dgm:spPr/>
    </dgm:pt>
  </dgm:ptLst>
  <dgm:cxnLst>
    <dgm:cxn modelId="{8AE23D01-55EA-40B5-B2F2-CACBDC550F9D}" srcId="{11BA910B-E931-48B2-8838-9EE53FA58614}" destId="{6B4AC0F1-750D-422C-B3FF-E751B8C8618E}" srcOrd="3" destOrd="0" parTransId="{E7EDE9FE-AF22-4960-9425-B843B2182123}" sibTransId="{F4894868-EF05-4D22-9A07-6E4A312E39DE}"/>
    <dgm:cxn modelId="{9E238815-D983-4D5B-945A-D939BD9DB71C}" type="presOf" srcId="{BB8CEF83-9E34-4C43-9D75-E6C372A13DBC}" destId="{B78491A8-AB54-450B-831D-D6365C145E22}" srcOrd="0" destOrd="1" presId="urn:microsoft.com/office/officeart/2005/8/layout/bProcess4"/>
    <dgm:cxn modelId="{20294729-B483-4E3C-BE30-0C2F9824EA59}" type="presOf" srcId="{EB8AECAF-BE64-4B3E-B7BB-4884683E3DDF}" destId="{A2B5A9B3-2BDB-4D96-90DD-D2A7690F29C5}" srcOrd="0" destOrd="2" presId="urn:microsoft.com/office/officeart/2005/8/layout/bProcess4"/>
    <dgm:cxn modelId="{686CE632-0928-4B3F-A79D-C3DF80D764C9}" type="presOf" srcId="{6B4AC0F1-750D-422C-B3FF-E751B8C8618E}" destId="{1385A7F0-9E21-474B-A3B2-84C00922354F}" srcOrd="0" destOrd="4" presId="urn:microsoft.com/office/officeart/2005/8/layout/bProcess4"/>
    <dgm:cxn modelId="{B461F933-7625-47A5-B6FD-5C158E59D2D1}" type="presOf" srcId="{11BA910B-E931-48B2-8838-9EE53FA58614}" destId="{1385A7F0-9E21-474B-A3B2-84C00922354F}" srcOrd="0" destOrd="0" presId="urn:microsoft.com/office/officeart/2005/8/layout/bProcess4"/>
    <dgm:cxn modelId="{DCAD4836-DC1A-4778-8673-246B4ED9D172}" srcId="{B47E40F6-134E-458D-9839-183AEC9C2984}" destId="{92252526-FE24-4514-A50D-FC6DB963725A}" srcOrd="0" destOrd="0" parTransId="{B0C66822-CF93-42F1-B809-C89B13640AE7}" sibTransId="{63B81B57-5764-414E-9C19-5A53FE87F829}"/>
    <dgm:cxn modelId="{4E2BD447-538B-476D-A362-731E3A19B7B4}" srcId="{B47E40F6-134E-458D-9839-183AEC9C2984}" destId="{B788AA8E-0ADD-492C-A597-85C93FA659FF}" srcOrd="2" destOrd="0" parTransId="{E1E2D3EF-B51D-4462-ABF2-22BCA7434D2B}" sibTransId="{EBDF6EB0-2AB2-4B25-A74A-364EC200E686}"/>
    <dgm:cxn modelId="{A1627D48-B394-49C5-A2A0-4A0FDF25D291}" type="presOf" srcId="{B788AA8E-0ADD-492C-A597-85C93FA659FF}" destId="{682176A9-73DC-4FFC-966D-D3B59B8AAD43}" srcOrd="0" destOrd="0" presId="urn:microsoft.com/office/officeart/2005/8/layout/bProcess4"/>
    <dgm:cxn modelId="{CE44C148-047B-412A-BCB9-8C5740A23632}" srcId="{11BA910B-E931-48B2-8838-9EE53FA58614}" destId="{CEFD6C26-9D77-4E69-BC50-53C9D4DA5F45}" srcOrd="2" destOrd="0" parTransId="{FD67DFEA-ACBC-44A7-86FC-7EBD7D9BFFA8}" sibTransId="{B935ABDD-3371-4B84-97E1-D567AB80E937}"/>
    <dgm:cxn modelId="{7BD7836A-99F6-4F98-A578-109737CBB618}" type="presOf" srcId="{D61E74D6-3770-4E3C-A0D9-D6721F60499B}" destId="{788D908C-BAFF-445D-9F5C-F88E77DD61DB}" srcOrd="0" destOrd="0" presId="urn:microsoft.com/office/officeart/2005/8/layout/bProcess4"/>
    <dgm:cxn modelId="{13E6B24A-D7D8-4691-9B9A-082090F827D3}" type="presOf" srcId="{E6CD7613-07A4-41A7-9B09-7D2221FFF7A5}" destId="{A2B5A9B3-2BDB-4D96-90DD-D2A7690F29C5}" srcOrd="0" destOrd="0" presId="urn:microsoft.com/office/officeart/2005/8/layout/bProcess4"/>
    <dgm:cxn modelId="{D475874B-7052-4DEF-9059-61241BE927AC}" srcId="{11BA910B-E931-48B2-8838-9EE53FA58614}" destId="{19081A41-E1F1-4D2B-AB8C-92B0A46A9670}" srcOrd="1" destOrd="0" parTransId="{EA7FE05B-6C05-4C95-9238-5515E991DE2A}" sibTransId="{2ACE7F39-DE71-439E-842D-DC961B3C25BC}"/>
    <dgm:cxn modelId="{AA03716C-E6FA-4D6F-9BD5-1616B495DC1B}" type="presOf" srcId="{D4BB1F06-C38D-4249-835C-9C890F4DB696}" destId="{A2B5A9B3-2BDB-4D96-90DD-D2A7690F29C5}" srcOrd="0" destOrd="3" presId="urn:microsoft.com/office/officeart/2005/8/layout/bProcess4"/>
    <dgm:cxn modelId="{C58B9472-370D-4098-81ED-DD439D4B19BF}" srcId="{B788AA8E-0ADD-492C-A597-85C93FA659FF}" destId="{0AEEB826-7E39-4DF0-AB17-6D92D8CACDB9}" srcOrd="0" destOrd="0" parTransId="{1B50135F-71B1-44CB-AFBC-BF7F351E0FF8}" sibTransId="{92E29476-AAA9-4E5A-A591-BF9E79FDDB7A}"/>
    <dgm:cxn modelId="{AA2A2A82-AA5D-4E13-8B19-A7034D25B975}" srcId="{E6CD7613-07A4-41A7-9B09-7D2221FFF7A5}" destId="{D4BB1F06-C38D-4249-835C-9C890F4DB696}" srcOrd="2" destOrd="0" parTransId="{1E652A53-7EC4-4551-9D99-0B8E33A4F652}" sibTransId="{95057C39-5B5D-4482-9951-7B82B6491C1B}"/>
    <dgm:cxn modelId="{072DD483-4093-4C99-8241-9BD0C57D326C}" srcId="{B47E40F6-134E-458D-9839-183AEC9C2984}" destId="{11BA910B-E931-48B2-8838-9EE53FA58614}" srcOrd="1" destOrd="0" parTransId="{A887293D-9A40-4074-8F74-A8C84F3741BA}" sibTransId="{D61E74D6-3770-4E3C-A0D9-D6721F60499B}"/>
    <dgm:cxn modelId="{29C30C8E-952C-4ED3-80EC-AE9B4C55174A}" type="presOf" srcId="{19081A41-E1F1-4D2B-AB8C-92B0A46A9670}" destId="{1385A7F0-9E21-474B-A3B2-84C00922354F}" srcOrd="0" destOrd="2" presId="urn:microsoft.com/office/officeart/2005/8/layout/bProcess4"/>
    <dgm:cxn modelId="{0649D196-E46D-4A53-B629-1D86296872EF}" type="presOf" srcId="{EBDF6EB0-2AB2-4B25-A74A-364EC200E686}" destId="{6D8F393D-24AB-4B30-8706-747F0B235BC0}" srcOrd="0" destOrd="0" presId="urn:microsoft.com/office/officeart/2005/8/layout/bProcess4"/>
    <dgm:cxn modelId="{894F13AC-C768-44C3-8CB3-79F6AC7C37F1}" srcId="{B47E40F6-134E-458D-9839-183AEC9C2984}" destId="{E6CD7613-07A4-41A7-9B09-7D2221FFF7A5}" srcOrd="3" destOrd="0" parTransId="{DFA9CC1E-042E-4458-B544-6EAB39BC5FBD}" sibTransId="{712AC12B-7DDA-40D2-82EE-9297C9813BBE}"/>
    <dgm:cxn modelId="{54EF77B1-F81B-4DCA-8B47-0159B91D2C4E}" type="presOf" srcId="{0AEEB826-7E39-4DF0-AB17-6D92D8CACDB9}" destId="{682176A9-73DC-4FFC-966D-D3B59B8AAD43}" srcOrd="0" destOrd="1" presId="urn:microsoft.com/office/officeart/2005/8/layout/bProcess4"/>
    <dgm:cxn modelId="{595AF6BE-6EAF-4C72-B1A1-5E48B77D600B}" type="presOf" srcId="{6E72FE3A-CD8B-412B-B0E6-59481FB22362}" destId="{1385A7F0-9E21-474B-A3B2-84C00922354F}" srcOrd="0" destOrd="1" presId="urn:microsoft.com/office/officeart/2005/8/layout/bProcess4"/>
    <dgm:cxn modelId="{8F798CC0-6226-4B09-8546-8741687E151D}" srcId="{E6CD7613-07A4-41A7-9B09-7D2221FFF7A5}" destId="{EB8AECAF-BE64-4B3E-B7BB-4884683E3DDF}" srcOrd="1" destOrd="0" parTransId="{80CC591F-7C7E-40F8-9298-C3B67B3EA39D}" sibTransId="{14561411-75B7-4985-A0F0-7A80EF8D90F9}"/>
    <dgm:cxn modelId="{CA4D71C1-4D7C-4C78-9270-6806C65E1CAF}" type="presOf" srcId="{92252526-FE24-4514-A50D-FC6DB963725A}" destId="{B78491A8-AB54-450B-831D-D6365C145E22}" srcOrd="0" destOrd="0" presId="urn:microsoft.com/office/officeart/2005/8/layout/bProcess4"/>
    <dgm:cxn modelId="{A26418CF-3207-4BB5-8687-7D9E6B258B6B}" type="presOf" srcId="{63B81B57-5764-414E-9C19-5A53FE87F829}" destId="{FC07BA5E-7CAD-40BA-83DB-7C1B72C61976}" srcOrd="0" destOrd="0" presId="urn:microsoft.com/office/officeart/2005/8/layout/bProcess4"/>
    <dgm:cxn modelId="{9F6B8FD4-0174-4741-BCBC-8F1A01399F40}" srcId="{92252526-FE24-4514-A50D-FC6DB963725A}" destId="{BB8CEF83-9E34-4C43-9D75-E6C372A13DBC}" srcOrd="0" destOrd="0" parTransId="{D071546C-33CC-426A-B297-2049B958CF03}" sibTransId="{2FBFD4EF-EB74-4834-8C57-0F0E99D8B8BE}"/>
    <dgm:cxn modelId="{61BA89DE-77BC-458F-8073-6178FB9EC393}" type="presOf" srcId="{74FFDA65-6BBC-4A0B-8E17-7D757DAD855A}" destId="{A2B5A9B3-2BDB-4D96-90DD-D2A7690F29C5}" srcOrd="0" destOrd="1" presId="urn:microsoft.com/office/officeart/2005/8/layout/bProcess4"/>
    <dgm:cxn modelId="{ED4180E4-1D70-4269-B458-DA7CBE9E5D84}" type="presOf" srcId="{B47E40F6-134E-458D-9839-183AEC9C2984}" destId="{A7951D70-56AF-4805-B943-3D3434310B90}" srcOrd="0" destOrd="0" presId="urn:microsoft.com/office/officeart/2005/8/layout/bProcess4"/>
    <dgm:cxn modelId="{DFCA43F0-DB9F-4375-A9AB-7A5D7B5B2F62}" srcId="{E6CD7613-07A4-41A7-9B09-7D2221FFF7A5}" destId="{74FFDA65-6BBC-4A0B-8E17-7D757DAD855A}" srcOrd="0" destOrd="0" parTransId="{7157FBD3-DFB6-41DF-B84D-AF26AD03BCD6}" sibTransId="{FEEDC7B5-7D43-4BBB-9EB5-DD212CF38AF8}"/>
    <dgm:cxn modelId="{EB4E86F0-8017-42F9-A3CB-B787DC1C216C}" type="presOf" srcId="{CEFD6C26-9D77-4E69-BC50-53C9D4DA5F45}" destId="{1385A7F0-9E21-474B-A3B2-84C00922354F}" srcOrd="0" destOrd="3" presId="urn:microsoft.com/office/officeart/2005/8/layout/bProcess4"/>
    <dgm:cxn modelId="{3BFCF3FB-E17E-4183-8373-F390365EA31C}" srcId="{11BA910B-E931-48B2-8838-9EE53FA58614}" destId="{6E72FE3A-CD8B-412B-B0E6-59481FB22362}" srcOrd="0" destOrd="0" parTransId="{B5E050E7-6954-43FB-874B-778624D80869}" sibTransId="{90A81D53-115E-4E51-AEC0-F31C06AF0113}"/>
    <dgm:cxn modelId="{CA885066-5E77-4B84-87CA-E2B89A401070}" type="presParOf" srcId="{A7951D70-56AF-4805-B943-3D3434310B90}" destId="{05CFE2E2-C585-426C-AE1E-0D43111DDDDB}" srcOrd="0" destOrd="0" presId="urn:microsoft.com/office/officeart/2005/8/layout/bProcess4"/>
    <dgm:cxn modelId="{5F530BC9-FFAB-442F-9C38-71D7C40E5C40}" type="presParOf" srcId="{05CFE2E2-C585-426C-AE1E-0D43111DDDDB}" destId="{335C96E6-73A6-463C-8CDF-45BD707E82BC}" srcOrd="0" destOrd="0" presId="urn:microsoft.com/office/officeart/2005/8/layout/bProcess4"/>
    <dgm:cxn modelId="{8BEF97A8-DE92-49A6-AE03-CB7968D453E0}" type="presParOf" srcId="{05CFE2E2-C585-426C-AE1E-0D43111DDDDB}" destId="{B78491A8-AB54-450B-831D-D6365C145E22}" srcOrd="1" destOrd="0" presId="urn:microsoft.com/office/officeart/2005/8/layout/bProcess4"/>
    <dgm:cxn modelId="{5CBF9D60-8CB1-41AD-BE0F-B253EEFF2915}" type="presParOf" srcId="{A7951D70-56AF-4805-B943-3D3434310B90}" destId="{FC07BA5E-7CAD-40BA-83DB-7C1B72C61976}" srcOrd="1" destOrd="0" presId="urn:microsoft.com/office/officeart/2005/8/layout/bProcess4"/>
    <dgm:cxn modelId="{DDBCCA85-65D5-423A-8C6D-7D5280D18323}" type="presParOf" srcId="{A7951D70-56AF-4805-B943-3D3434310B90}" destId="{3EB99F1E-F96D-4FDB-92D0-8E5B23FFFA9F}" srcOrd="2" destOrd="0" presId="urn:microsoft.com/office/officeart/2005/8/layout/bProcess4"/>
    <dgm:cxn modelId="{71C27B89-2B73-47FA-BD29-EE7FC382741D}" type="presParOf" srcId="{3EB99F1E-F96D-4FDB-92D0-8E5B23FFFA9F}" destId="{B7B03CE5-F3C8-4194-A091-74D9A7E5E801}" srcOrd="0" destOrd="0" presId="urn:microsoft.com/office/officeart/2005/8/layout/bProcess4"/>
    <dgm:cxn modelId="{F60663D2-BF26-49C2-8273-6A9FD8481DD8}" type="presParOf" srcId="{3EB99F1E-F96D-4FDB-92D0-8E5B23FFFA9F}" destId="{1385A7F0-9E21-474B-A3B2-84C00922354F}" srcOrd="1" destOrd="0" presId="urn:microsoft.com/office/officeart/2005/8/layout/bProcess4"/>
    <dgm:cxn modelId="{B2A1ADA7-42F3-4C06-A5A1-A2A029AB3ECE}" type="presParOf" srcId="{A7951D70-56AF-4805-B943-3D3434310B90}" destId="{788D908C-BAFF-445D-9F5C-F88E77DD61DB}" srcOrd="3" destOrd="0" presId="urn:microsoft.com/office/officeart/2005/8/layout/bProcess4"/>
    <dgm:cxn modelId="{45D9FA04-1EDF-4F65-BE8C-E755C59F7151}" type="presParOf" srcId="{A7951D70-56AF-4805-B943-3D3434310B90}" destId="{5300565A-C8B9-45B8-B10A-69A582178665}" srcOrd="4" destOrd="0" presId="urn:microsoft.com/office/officeart/2005/8/layout/bProcess4"/>
    <dgm:cxn modelId="{5A7D915C-1907-48B2-BE5F-5D0F0CF37AC1}" type="presParOf" srcId="{5300565A-C8B9-45B8-B10A-69A582178665}" destId="{D22DBBA9-A95B-4D52-B83C-4E933E219A96}" srcOrd="0" destOrd="0" presId="urn:microsoft.com/office/officeart/2005/8/layout/bProcess4"/>
    <dgm:cxn modelId="{C09FD67D-6439-4924-AB40-6748C3766A8E}" type="presParOf" srcId="{5300565A-C8B9-45B8-B10A-69A582178665}" destId="{682176A9-73DC-4FFC-966D-D3B59B8AAD43}" srcOrd="1" destOrd="0" presId="urn:microsoft.com/office/officeart/2005/8/layout/bProcess4"/>
    <dgm:cxn modelId="{7779176E-CC10-4C6B-981E-5FEDF5B5051C}" type="presParOf" srcId="{A7951D70-56AF-4805-B943-3D3434310B90}" destId="{6D8F393D-24AB-4B30-8706-747F0B235BC0}" srcOrd="5" destOrd="0" presId="urn:microsoft.com/office/officeart/2005/8/layout/bProcess4"/>
    <dgm:cxn modelId="{DFD80E11-5B0F-4077-B49C-C774BF4DFC27}" type="presParOf" srcId="{A7951D70-56AF-4805-B943-3D3434310B90}" destId="{ADE727E3-8DDA-4E0B-AC5E-BEF41D950561}" srcOrd="6" destOrd="0" presId="urn:microsoft.com/office/officeart/2005/8/layout/bProcess4"/>
    <dgm:cxn modelId="{3265F1DB-4086-4F10-B192-2B3A5AD1A93A}" type="presParOf" srcId="{ADE727E3-8DDA-4E0B-AC5E-BEF41D950561}" destId="{EA5A7ADE-7E09-4455-85A1-689C3B2DAD06}" srcOrd="0" destOrd="0" presId="urn:microsoft.com/office/officeart/2005/8/layout/bProcess4"/>
    <dgm:cxn modelId="{9D757454-9A09-4FD7-8850-D6F5CDA1591D}" type="presParOf" srcId="{ADE727E3-8DDA-4E0B-AC5E-BEF41D950561}" destId="{A2B5A9B3-2BDB-4D96-90DD-D2A7690F29C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B84D2-13D8-4D45-B445-323405EBFC76}" type="doc">
      <dgm:prSet loTypeId="urn:microsoft.com/office/officeart/2005/8/layout/matrix3" loCatId="matrix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6313948-9588-4308-8D67-A4BE184FABB9}">
      <dgm:prSet/>
      <dgm:spPr>
        <a:solidFill>
          <a:srgbClr val="FFFF00"/>
        </a:solidFill>
      </dgm:spPr>
      <dgm:t>
        <a:bodyPr/>
        <a:lstStyle/>
        <a:p>
          <a:r>
            <a:rPr lang="nl-NL"/>
            <a:t>Olimar valt op een onbekende planeet</a:t>
          </a:r>
          <a:endParaRPr lang="en-US"/>
        </a:p>
      </dgm:t>
    </dgm:pt>
    <dgm:pt modelId="{EB29C992-ECB0-4652-9682-E8D9C094CF38}" type="parTrans" cxnId="{1B9FBDD2-18C4-48B7-ADFC-4D7A17B050E0}">
      <dgm:prSet/>
      <dgm:spPr/>
      <dgm:t>
        <a:bodyPr/>
        <a:lstStyle/>
        <a:p>
          <a:endParaRPr lang="en-US"/>
        </a:p>
      </dgm:t>
    </dgm:pt>
    <dgm:pt modelId="{27CC3089-BC7D-4BC8-9D87-34249D6ED2AD}" type="sibTrans" cxnId="{1B9FBDD2-18C4-48B7-ADFC-4D7A17B050E0}">
      <dgm:prSet/>
      <dgm:spPr/>
      <dgm:t>
        <a:bodyPr/>
        <a:lstStyle/>
        <a:p>
          <a:endParaRPr lang="en-US"/>
        </a:p>
      </dgm:t>
    </dgm:pt>
    <dgm:pt modelId="{FD9B207F-1FB0-48BB-855E-EAB543A4ED89}">
      <dgm:prSet/>
      <dgm:spPr>
        <a:solidFill>
          <a:srgbClr val="FF0000"/>
        </a:solidFill>
      </dgm:spPr>
      <dgm:t>
        <a:bodyPr/>
        <a:lstStyle/>
        <a:p>
          <a:r>
            <a:rPr lang="nl-NL"/>
            <a:t>Zijn schip is kapot</a:t>
          </a:r>
          <a:endParaRPr lang="en-US"/>
        </a:p>
      </dgm:t>
    </dgm:pt>
    <dgm:pt modelId="{70A4B01D-CB22-48AE-B661-D0D647175B2F}" type="parTrans" cxnId="{AE1ED9C5-2159-4CF1-8772-9FE5D493A9B7}">
      <dgm:prSet/>
      <dgm:spPr/>
      <dgm:t>
        <a:bodyPr/>
        <a:lstStyle/>
        <a:p>
          <a:endParaRPr lang="en-US"/>
        </a:p>
      </dgm:t>
    </dgm:pt>
    <dgm:pt modelId="{49785B5C-1A94-423D-828B-308DE9AD9278}" type="sibTrans" cxnId="{AE1ED9C5-2159-4CF1-8772-9FE5D493A9B7}">
      <dgm:prSet/>
      <dgm:spPr/>
      <dgm:t>
        <a:bodyPr/>
        <a:lstStyle/>
        <a:p>
          <a:endParaRPr lang="en-US"/>
        </a:p>
      </dgm:t>
    </dgm:pt>
    <dgm:pt modelId="{BF8E1058-B161-499F-BFE0-EA819F1B2F5B}">
      <dgm:prSet/>
      <dgm:spPr>
        <a:solidFill>
          <a:srgbClr val="7030A0"/>
        </a:solidFill>
      </dgm:spPr>
      <dgm:t>
        <a:bodyPr/>
        <a:lstStyle/>
        <a:p>
          <a:r>
            <a:rPr lang="nl-NL" dirty="0"/>
            <a:t>Hij moet de stukken van het schip vinden</a:t>
          </a:r>
          <a:endParaRPr lang="en-US" dirty="0"/>
        </a:p>
      </dgm:t>
    </dgm:pt>
    <dgm:pt modelId="{DFC8563D-9731-40AB-8221-D0F246274B12}" type="parTrans" cxnId="{C0D6B5E6-38B9-403C-9819-A0A64DE0369E}">
      <dgm:prSet/>
      <dgm:spPr/>
      <dgm:t>
        <a:bodyPr/>
        <a:lstStyle/>
        <a:p>
          <a:endParaRPr lang="en-US"/>
        </a:p>
      </dgm:t>
    </dgm:pt>
    <dgm:pt modelId="{4D0AE921-5048-40F5-8758-B1AAC15B03FC}" type="sibTrans" cxnId="{C0D6B5E6-38B9-403C-9819-A0A64DE0369E}">
      <dgm:prSet/>
      <dgm:spPr/>
      <dgm:t>
        <a:bodyPr/>
        <a:lstStyle/>
        <a:p>
          <a:endParaRPr lang="en-US"/>
        </a:p>
      </dgm:t>
    </dgm:pt>
    <dgm:pt modelId="{04B4A164-2734-469A-9FFE-A7BE0913000A}">
      <dgm:prSet/>
      <dgm:spPr>
        <a:solidFill>
          <a:srgbClr val="0070C0"/>
        </a:solidFill>
      </dgm:spPr>
      <dgm:t>
        <a:bodyPr/>
        <a:lstStyle/>
        <a:p>
          <a:r>
            <a:rPr lang="nl-NL" dirty="0"/>
            <a:t>De “Pikmin” helpen hem de wilde dieren te verslaan</a:t>
          </a:r>
          <a:endParaRPr lang="en-US" dirty="0"/>
        </a:p>
      </dgm:t>
    </dgm:pt>
    <dgm:pt modelId="{A6814D43-10EC-4A02-959D-C5DAB3DE2C80}" type="parTrans" cxnId="{F655409F-6811-4747-BDC6-A5B0EF6F9865}">
      <dgm:prSet/>
      <dgm:spPr/>
      <dgm:t>
        <a:bodyPr/>
        <a:lstStyle/>
        <a:p>
          <a:endParaRPr lang="en-US"/>
        </a:p>
      </dgm:t>
    </dgm:pt>
    <dgm:pt modelId="{BDBE9575-B4E8-4329-B06E-BB6C49CD00A6}" type="sibTrans" cxnId="{F655409F-6811-4747-BDC6-A5B0EF6F9865}">
      <dgm:prSet/>
      <dgm:spPr/>
      <dgm:t>
        <a:bodyPr/>
        <a:lstStyle/>
        <a:p>
          <a:endParaRPr lang="en-US"/>
        </a:p>
      </dgm:t>
    </dgm:pt>
    <dgm:pt modelId="{4A2C73BF-8C32-4F7A-8E73-79E10A9FCF3E}" type="pres">
      <dgm:prSet presAssocID="{F47B84D2-13D8-4D45-B445-323405EBFC76}" presName="matrix" presStyleCnt="0">
        <dgm:presLayoutVars>
          <dgm:chMax val="1"/>
          <dgm:dir/>
          <dgm:resizeHandles val="exact"/>
        </dgm:presLayoutVars>
      </dgm:prSet>
      <dgm:spPr/>
    </dgm:pt>
    <dgm:pt modelId="{5EB58127-4C2C-4519-90C0-6D004E314D16}" type="pres">
      <dgm:prSet presAssocID="{F47B84D2-13D8-4D45-B445-323405EBFC76}" presName="diamond" presStyleLbl="bgShp" presStyleIdx="0" presStyleCnt="1"/>
      <dgm:spPr/>
    </dgm:pt>
    <dgm:pt modelId="{A968EC17-E109-4B22-AF39-F405AA073BF8}" type="pres">
      <dgm:prSet presAssocID="{F47B84D2-13D8-4D45-B445-323405EBFC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83F1AE-4140-4286-981C-3276AF588C52}" type="pres">
      <dgm:prSet presAssocID="{F47B84D2-13D8-4D45-B445-323405EBFC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BA2414-0A22-4BA4-BC9C-21F577CE7A2C}" type="pres">
      <dgm:prSet presAssocID="{F47B84D2-13D8-4D45-B445-323405EBFC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47FAB1-C722-4EBF-95D7-E90C38A8B86C}" type="pres">
      <dgm:prSet presAssocID="{F47B84D2-13D8-4D45-B445-323405EBFC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8B98643-BBD5-43F1-A453-0608D755B4DA}" type="presOf" srcId="{04B4A164-2734-469A-9FFE-A7BE0913000A}" destId="{8D47FAB1-C722-4EBF-95D7-E90C38A8B86C}" srcOrd="0" destOrd="0" presId="urn:microsoft.com/office/officeart/2005/8/layout/matrix3"/>
    <dgm:cxn modelId="{4593476D-E487-4C23-BC7D-30942CBB2B74}" type="presOf" srcId="{F47B84D2-13D8-4D45-B445-323405EBFC76}" destId="{4A2C73BF-8C32-4F7A-8E73-79E10A9FCF3E}" srcOrd="0" destOrd="0" presId="urn:microsoft.com/office/officeart/2005/8/layout/matrix3"/>
    <dgm:cxn modelId="{36714C75-057A-4971-98A7-10FB9450F4C9}" type="presOf" srcId="{FD9B207F-1FB0-48BB-855E-EAB543A4ED89}" destId="{2C83F1AE-4140-4286-981C-3276AF588C52}" srcOrd="0" destOrd="0" presId="urn:microsoft.com/office/officeart/2005/8/layout/matrix3"/>
    <dgm:cxn modelId="{FF7F3659-B366-448B-8246-EE9747EFC707}" type="presOf" srcId="{BF8E1058-B161-499F-BFE0-EA819F1B2F5B}" destId="{86BA2414-0A22-4BA4-BC9C-21F577CE7A2C}" srcOrd="0" destOrd="0" presId="urn:microsoft.com/office/officeart/2005/8/layout/matrix3"/>
    <dgm:cxn modelId="{F655409F-6811-4747-BDC6-A5B0EF6F9865}" srcId="{F47B84D2-13D8-4D45-B445-323405EBFC76}" destId="{04B4A164-2734-469A-9FFE-A7BE0913000A}" srcOrd="3" destOrd="0" parTransId="{A6814D43-10EC-4A02-959D-C5DAB3DE2C80}" sibTransId="{BDBE9575-B4E8-4329-B06E-BB6C49CD00A6}"/>
    <dgm:cxn modelId="{1AF178AD-D345-40AB-9D4C-83BC5A83897C}" type="presOf" srcId="{66313948-9588-4308-8D67-A4BE184FABB9}" destId="{A968EC17-E109-4B22-AF39-F405AA073BF8}" srcOrd="0" destOrd="0" presId="urn:microsoft.com/office/officeart/2005/8/layout/matrix3"/>
    <dgm:cxn modelId="{AE1ED9C5-2159-4CF1-8772-9FE5D493A9B7}" srcId="{F47B84D2-13D8-4D45-B445-323405EBFC76}" destId="{FD9B207F-1FB0-48BB-855E-EAB543A4ED89}" srcOrd="1" destOrd="0" parTransId="{70A4B01D-CB22-48AE-B661-D0D647175B2F}" sibTransId="{49785B5C-1A94-423D-828B-308DE9AD9278}"/>
    <dgm:cxn modelId="{1B9FBDD2-18C4-48B7-ADFC-4D7A17B050E0}" srcId="{F47B84D2-13D8-4D45-B445-323405EBFC76}" destId="{66313948-9588-4308-8D67-A4BE184FABB9}" srcOrd="0" destOrd="0" parTransId="{EB29C992-ECB0-4652-9682-E8D9C094CF38}" sibTransId="{27CC3089-BC7D-4BC8-9D87-34249D6ED2AD}"/>
    <dgm:cxn modelId="{C0D6B5E6-38B9-403C-9819-A0A64DE0369E}" srcId="{F47B84D2-13D8-4D45-B445-323405EBFC76}" destId="{BF8E1058-B161-499F-BFE0-EA819F1B2F5B}" srcOrd="2" destOrd="0" parTransId="{DFC8563D-9731-40AB-8221-D0F246274B12}" sibTransId="{4D0AE921-5048-40F5-8758-B1AAC15B03FC}"/>
    <dgm:cxn modelId="{61B459C2-84FB-41E0-9199-985877237805}" type="presParOf" srcId="{4A2C73BF-8C32-4F7A-8E73-79E10A9FCF3E}" destId="{5EB58127-4C2C-4519-90C0-6D004E314D16}" srcOrd="0" destOrd="0" presId="urn:microsoft.com/office/officeart/2005/8/layout/matrix3"/>
    <dgm:cxn modelId="{AE2888D6-EF85-4E26-8527-11BD725D311A}" type="presParOf" srcId="{4A2C73BF-8C32-4F7A-8E73-79E10A9FCF3E}" destId="{A968EC17-E109-4B22-AF39-F405AA073BF8}" srcOrd="1" destOrd="0" presId="urn:microsoft.com/office/officeart/2005/8/layout/matrix3"/>
    <dgm:cxn modelId="{98661CB3-5825-4C5D-9C24-48AE5A0D4C5D}" type="presParOf" srcId="{4A2C73BF-8C32-4F7A-8E73-79E10A9FCF3E}" destId="{2C83F1AE-4140-4286-981C-3276AF588C52}" srcOrd="2" destOrd="0" presId="urn:microsoft.com/office/officeart/2005/8/layout/matrix3"/>
    <dgm:cxn modelId="{4813F406-F98A-4B62-926F-AB24C146E506}" type="presParOf" srcId="{4A2C73BF-8C32-4F7A-8E73-79E10A9FCF3E}" destId="{86BA2414-0A22-4BA4-BC9C-21F577CE7A2C}" srcOrd="3" destOrd="0" presId="urn:microsoft.com/office/officeart/2005/8/layout/matrix3"/>
    <dgm:cxn modelId="{EDAEDCAE-06F2-4368-8C10-2A7C040C2D07}" type="presParOf" srcId="{4A2C73BF-8C32-4F7A-8E73-79E10A9FCF3E}" destId="{8D47FAB1-C722-4EBF-95D7-E90C38A8B8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B81D7-1868-4DE2-947F-3A04E7285CC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3146F7-7498-4014-BBC5-1134FAF3D818}">
      <dgm:prSet/>
      <dgm:spPr/>
      <dgm:t>
        <a:bodyPr/>
        <a:lstStyle/>
        <a:p>
          <a:r>
            <a:rPr lang="nl-NL" dirty="0"/>
            <a:t>1 rode Pikmin</a:t>
          </a:r>
          <a:endParaRPr lang="en-US" dirty="0"/>
        </a:p>
      </dgm:t>
    </dgm:pt>
    <dgm:pt modelId="{0AEE0410-7987-47DC-B107-14BC0BAB5826}" type="parTrans" cxnId="{86823796-1BB5-4782-B932-DEF32E5D8D85}">
      <dgm:prSet/>
      <dgm:spPr/>
      <dgm:t>
        <a:bodyPr/>
        <a:lstStyle/>
        <a:p>
          <a:endParaRPr lang="en-US"/>
        </a:p>
      </dgm:t>
    </dgm:pt>
    <dgm:pt modelId="{F94A34F2-47BE-4D6B-9742-A26A9C387C5A}" type="sibTrans" cxnId="{86823796-1BB5-4782-B932-DEF32E5D8D85}">
      <dgm:prSet/>
      <dgm:spPr/>
      <dgm:t>
        <a:bodyPr/>
        <a:lstStyle/>
        <a:p>
          <a:endParaRPr lang="en-US"/>
        </a:p>
      </dgm:t>
    </dgm:pt>
    <dgm:pt modelId="{2A6952E1-1B7F-4475-8045-79F4FC292B75}">
      <dgm:prSet/>
      <dgm:spPr/>
      <dgm:t>
        <a:bodyPr/>
        <a:lstStyle/>
        <a:p>
          <a:r>
            <a:rPr lang="nl-NL" dirty="0"/>
            <a:t>2 gele Pikmin</a:t>
          </a:r>
          <a:endParaRPr lang="en-US" dirty="0"/>
        </a:p>
      </dgm:t>
    </dgm:pt>
    <dgm:pt modelId="{1742C44E-2190-43A1-990B-428032B3958F}" type="parTrans" cxnId="{79F9C9A7-E2B9-4A02-AA8A-67738AEEA8EE}">
      <dgm:prSet/>
      <dgm:spPr/>
      <dgm:t>
        <a:bodyPr/>
        <a:lstStyle/>
        <a:p>
          <a:endParaRPr lang="en-US"/>
        </a:p>
      </dgm:t>
    </dgm:pt>
    <dgm:pt modelId="{B3E58FE8-7100-4EE2-BDD2-2E3F3DD7DF97}" type="sibTrans" cxnId="{79F9C9A7-E2B9-4A02-AA8A-67738AEEA8EE}">
      <dgm:prSet/>
      <dgm:spPr/>
      <dgm:t>
        <a:bodyPr/>
        <a:lstStyle/>
        <a:p>
          <a:endParaRPr lang="en-US"/>
        </a:p>
      </dgm:t>
    </dgm:pt>
    <dgm:pt modelId="{47A61B86-0979-43EC-82DF-A88BA44ABDC7}">
      <dgm:prSet/>
      <dgm:spPr/>
      <dgm:t>
        <a:bodyPr/>
        <a:lstStyle/>
        <a:p>
          <a:r>
            <a:rPr lang="nl-NL" dirty="0"/>
            <a:t>3 blauwe Pikmin</a:t>
          </a:r>
          <a:endParaRPr lang="en-US" dirty="0"/>
        </a:p>
      </dgm:t>
    </dgm:pt>
    <dgm:pt modelId="{1AA18B82-8CE7-4976-95AB-88E528E6613D}" type="parTrans" cxnId="{CA18D167-F3E1-42DF-95C2-ED7EA0DE375A}">
      <dgm:prSet/>
      <dgm:spPr/>
      <dgm:t>
        <a:bodyPr/>
        <a:lstStyle/>
        <a:p>
          <a:endParaRPr lang="en-US"/>
        </a:p>
      </dgm:t>
    </dgm:pt>
    <dgm:pt modelId="{D9824EEE-B6FF-498D-9001-708170FD825F}" type="sibTrans" cxnId="{CA18D167-F3E1-42DF-95C2-ED7EA0DE375A}">
      <dgm:prSet/>
      <dgm:spPr/>
      <dgm:t>
        <a:bodyPr/>
        <a:lstStyle/>
        <a:p>
          <a:endParaRPr lang="en-US"/>
        </a:p>
      </dgm:t>
    </dgm:pt>
    <dgm:pt modelId="{DD75A5CE-DDEE-42A6-8221-BBEA9FE64E06}">
      <dgm:prSet/>
      <dgm:spPr/>
      <dgm:t>
        <a:bodyPr/>
        <a:lstStyle/>
        <a:p>
          <a:r>
            <a:rPr lang="nl-NL" dirty="0"/>
            <a:t>4 paarse Pikmin</a:t>
          </a:r>
          <a:endParaRPr lang="en-US" dirty="0"/>
        </a:p>
      </dgm:t>
    </dgm:pt>
    <dgm:pt modelId="{80623D8E-6305-402C-810C-82FC223A058B}" type="parTrans" cxnId="{A4C36903-6BED-46A6-9F6D-8016F16742FC}">
      <dgm:prSet/>
      <dgm:spPr/>
      <dgm:t>
        <a:bodyPr/>
        <a:lstStyle/>
        <a:p>
          <a:endParaRPr lang="en-US"/>
        </a:p>
      </dgm:t>
    </dgm:pt>
    <dgm:pt modelId="{E4C059AF-46CE-4E05-83FA-5A1C8AA13E10}" type="sibTrans" cxnId="{A4C36903-6BED-46A6-9F6D-8016F16742FC}">
      <dgm:prSet/>
      <dgm:spPr/>
      <dgm:t>
        <a:bodyPr/>
        <a:lstStyle/>
        <a:p>
          <a:endParaRPr lang="en-US"/>
        </a:p>
      </dgm:t>
    </dgm:pt>
    <dgm:pt modelId="{AC33BED5-88C5-40F5-8CE7-EE92168D5645}">
      <dgm:prSet/>
      <dgm:spPr/>
      <dgm:t>
        <a:bodyPr/>
        <a:lstStyle/>
        <a:p>
          <a:r>
            <a:rPr lang="nl-NL" dirty="0"/>
            <a:t>5 witte Pikmin</a:t>
          </a:r>
          <a:endParaRPr lang="en-US" dirty="0"/>
        </a:p>
      </dgm:t>
    </dgm:pt>
    <dgm:pt modelId="{AFD54A14-96A5-434E-AF21-E4CEC7171ACC}" type="parTrans" cxnId="{B330646B-6D01-4A88-84D8-9D785A2BAAD8}">
      <dgm:prSet/>
      <dgm:spPr/>
      <dgm:t>
        <a:bodyPr/>
        <a:lstStyle/>
        <a:p>
          <a:endParaRPr lang="en-US"/>
        </a:p>
      </dgm:t>
    </dgm:pt>
    <dgm:pt modelId="{1A857F1F-0F1E-43EA-A171-B8F4130C4936}" type="sibTrans" cxnId="{B330646B-6D01-4A88-84D8-9D785A2BAAD8}">
      <dgm:prSet/>
      <dgm:spPr/>
      <dgm:t>
        <a:bodyPr/>
        <a:lstStyle/>
        <a:p>
          <a:endParaRPr lang="en-US"/>
        </a:p>
      </dgm:t>
    </dgm:pt>
    <dgm:pt modelId="{95A00530-1E2D-4155-8686-C0DAECFF6F66}">
      <dgm:prSet/>
      <dgm:spPr/>
      <dgm:t>
        <a:bodyPr/>
        <a:lstStyle/>
        <a:p>
          <a:r>
            <a:rPr lang="nl-NL" dirty="0"/>
            <a:t>6 steen/hard Pikmin</a:t>
          </a:r>
          <a:endParaRPr lang="en-US" dirty="0"/>
        </a:p>
      </dgm:t>
    </dgm:pt>
    <dgm:pt modelId="{35277F9D-543D-46E9-9DA2-BCA3DB7BAA06}" type="parTrans" cxnId="{D7819B3C-52B6-4CD4-84FF-02ED6CEC00ED}">
      <dgm:prSet/>
      <dgm:spPr/>
      <dgm:t>
        <a:bodyPr/>
        <a:lstStyle/>
        <a:p>
          <a:endParaRPr lang="en-US"/>
        </a:p>
      </dgm:t>
    </dgm:pt>
    <dgm:pt modelId="{2843F236-AA2A-4A37-8CF3-87A501AE1454}" type="sibTrans" cxnId="{D7819B3C-52B6-4CD4-84FF-02ED6CEC00ED}">
      <dgm:prSet/>
      <dgm:spPr/>
      <dgm:t>
        <a:bodyPr/>
        <a:lstStyle/>
        <a:p>
          <a:endParaRPr lang="en-US"/>
        </a:p>
      </dgm:t>
    </dgm:pt>
    <dgm:pt modelId="{127A1E57-EF80-4F7F-B580-3B0C1A2C7E69}">
      <dgm:prSet/>
      <dgm:spPr/>
      <dgm:t>
        <a:bodyPr/>
        <a:lstStyle/>
        <a:p>
          <a:r>
            <a:rPr lang="nl-NL" dirty="0"/>
            <a:t>7 vleugel Pikmin</a:t>
          </a:r>
          <a:endParaRPr lang="en-US" dirty="0"/>
        </a:p>
      </dgm:t>
    </dgm:pt>
    <dgm:pt modelId="{963CA057-7194-4F2E-9490-A7D9039B718E}" type="parTrans" cxnId="{9EE9806A-5DCC-4E52-8742-E7B5A615A8FD}">
      <dgm:prSet/>
      <dgm:spPr/>
      <dgm:t>
        <a:bodyPr/>
        <a:lstStyle/>
        <a:p>
          <a:endParaRPr lang="en-US"/>
        </a:p>
      </dgm:t>
    </dgm:pt>
    <dgm:pt modelId="{50E41E7F-7478-42FB-8451-BA1F2689B764}" type="sibTrans" cxnId="{9EE9806A-5DCC-4E52-8742-E7B5A615A8FD}">
      <dgm:prSet/>
      <dgm:spPr/>
      <dgm:t>
        <a:bodyPr/>
        <a:lstStyle/>
        <a:p>
          <a:endParaRPr lang="en-US"/>
        </a:p>
      </dgm:t>
    </dgm:pt>
    <dgm:pt modelId="{441805B4-60BC-4810-AAEC-88ECA4D8697F}">
      <dgm:prSet/>
      <dgm:spPr/>
      <dgm:t>
        <a:bodyPr/>
        <a:lstStyle/>
        <a:p>
          <a:r>
            <a:rPr lang="nl-NL" dirty="0"/>
            <a:t>8 ‘</a:t>
          </a:r>
          <a:r>
            <a:rPr lang="nl-NL" dirty="0" err="1"/>
            <a:t>Olimin</a:t>
          </a:r>
          <a:r>
            <a:rPr lang="nl-NL" dirty="0"/>
            <a:t>’, </a:t>
          </a:r>
          <a:r>
            <a:rPr lang="nl-NL" dirty="0" err="1"/>
            <a:t>Puffmin</a:t>
          </a:r>
          <a:r>
            <a:rPr lang="nl-NL" dirty="0"/>
            <a:t> en </a:t>
          </a:r>
          <a:r>
            <a:rPr lang="nl-NL" dirty="0" err="1"/>
            <a:t>Bulbmin</a:t>
          </a:r>
          <a:endParaRPr lang="en-US" dirty="0"/>
        </a:p>
      </dgm:t>
    </dgm:pt>
    <dgm:pt modelId="{56E751D7-AEE1-4273-873A-32D01CDE72B7}" type="parTrans" cxnId="{90EE496F-3004-47BB-95DF-FAAE6A42DC47}">
      <dgm:prSet/>
      <dgm:spPr/>
      <dgm:t>
        <a:bodyPr/>
        <a:lstStyle/>
        <a:p>
          <a:endParaRPr lang="en-US"/>
        </a:p>
      </dgm:t>
    </dgm:pt>
    <dgm:pt modelId="{1AB7719D-E754-44D7-9DD6-D5BDDD8AC234}" type="sibTrans" cxnId="{90EE496F-3004-47BB-95DF-FAAE6A42DC47}">
      <dgm:prSet/>
      <dgm:spPr/>
      <dgm:t>
        <a:bodyPr/>
        <a:lstStyle/>
        <a:p>
          <a:endParaRPr lang="en-US"/>
        </a:p>
      </dgm:t>
    </dgm:pt>
    <dgm:pt modelId="{57062CDA-3F11-4415-8DE1-1C599C8F9349}" type="pres">
      <dgm:prSet presAssocID="{F3DB81D7-1868-4DE2-947F-3A04E7285CC7}" presName="linear" presStyleCnt="0">
        <dgm:presLayoutVars>
          <dgm:animLvl val="lvl"/>
          <dgm:resizeHandles val="exact"/>
        </dgm:presLayoutVars>
      </dgm:prSet>
      <dgm:spPr/>
    </dgm:pt>
    <dgm:pt modelId="{B78DE4FD-F435-4E70-B7D7-F18F3C66365A}" type="pres">
      <dgm:prSet presAssocID="{943146F7-7498-4014-BBC5-1134FAF3D81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A5DA41D-D883-4AA0-8E6C-B1DB00BBAF4F}" type="pres">
      <dgm:prSet presAssocID="{F94A34F2-47BE-4D6B-9742-A26A9C387C5A}" presName="spacer" presStyleCnt="0"/>
      <dgm:spPr/>
    </dgm:pt>
    <dgm:pt modelId="{C83B2CD7-4411-450F-A426-ABA085224648}" type="pres">
      <dgm:prSet presAssocID="{2A6952E1-1B7F-4475-8045-79F4FC292B7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A2E6EED-03FF-4356-B3A1-CE34EC8342EA}" type="pres">
      <dgm:prSet presAssocID="{B3E58FE8-7100-4EE2-BDD2-2E3F3DD7DF97}" presName="spacer" presStyleCnt="0"/>
      <dgm:spPr/>
    </dgm:pt>
    <dgm:pt modelId="{965A72AC-3210-453A-BFB6-08411FF3BB8B}" type="pres">
      <dgm:prSet presAssocID="{47A61B86-0979-43EC-82DF-A88BA44ABDC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95E4250-D3D1-44DE-9C41-81717B5A3BAB}" type="pres">
      <dgm:prSet presAssocID="{D9824EEE-B6FF-498D-9001-708170FD825F}" presName="spacer" presStyleCnt="0"/>
      <dgm:spPr/>
    </dgm:pt>
    <dgm:pt modelId="{158F2B1E-41FC-496E-BEF0-D5D9956A7652}" type="pres">
      <dgm:prSet presAssocID="{DD75A5CE-DDEE-42A6-8221-BBEA9FE64E0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FAD53B0-D8BB-4CEF-A5A2-4549721E3801}" type="pres">
      <dgm:prSet presAssocID="{E4C059AF-46CE-4E05-83FA-5A1C8AA13E10}" presName="spacer" presStyleCnt="0"/>
      <dgm:spPr/>
    </dgm:pt>
    <dgm:pt modelId="{0148C9E9-84A7-4F4E-80A7-01B7A81486EE}" type="pres">
      <dgm:prSet presAssocID="{AC33BED5-88C5-40F5-8CE7-EE92168D564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8A5F5DD-74BF-46A7-B317-38BD8926E7DE}" type="pres">
      <dgm:prSet presAssocID="{1A857F1F-0F1E-43EA-A171-B8F4130C4936}" presName="spacer" presStyleCnt="0"/>
      <dgm:spPr/>
    </dgm:pt>
    <dgm:pt modelId="{DB62FD4B-FA20-4226-82F8-BE038C7ABF69}" type="pres">
      <dgm:prSet presAssocID="{95A00530-1E2D-4155-8686-C0DAECFF6F6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104B7A7-0EE5-42D7-91F0-490296B53B66}" type="pres">
      <dgm:prSet presAssocID="{2843F236-AA2A-4A37-8CF3-87A501AE1454}" presName="spacer" presStyleCnt="0"/>
      <dgm:spPr/>
    </dgm:pt>
    <dgm:pt modelId="{2BF4437B-0AF1-4AE2-9468-AC6190DC7375}" type="pres">
      <dgm:prSet presAssocID="{127A1E57-EF80-4F7F-B580-3B0C1A2C7E6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79F5C73-3431-4AB9-8491-105D97CBFA8B}" type="pres">
      <dgm:prSet presAssocID="{50E41E7F-7478-42FB-8451-BA1F2689B764}" presName="spacer" presStyleCnt="0"/>
      <dgm:spPr/>
    </dgm:pt>
    <dgm:pt modelId="{D7F2CDE8-CDD5-4481-BDD8-BB629C49F538}" type="pres">
      <dgm:prSet presAssocID="{441805B4-60BC-4810-AAEC-88ECA4D8697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4C36903-6BED-46A6-9F6D-8016F16742FC}" srcId="{F3DB81D7-1868-4DE2-947F-3A04E7285CC7}" destId="{DD75A5CE-DDEE-42A6-8221-BBEA9FE64E06}" srcOrd="3" destOrd="0" parTransId="{80623D8E-6305-402C-810C-82FC223A058B}" sibTransId="{E4C059AF-46CE-4E05-83FA-5A1C8AA13E10}"/>
    <dgm:cxn modelId="{00DEE218-D87E-49D5-8980-34EA252F44D3}" type="presOf" srcId="{127A1E57-EF80-4F7F-B580-3B0C1A2C7E69}" destId="{2BF4437B-0AF1-4AE2-9468-AC6190DC7375}" srcOrd="0" destOrd="0" presId="urn:microsoft.com/office/officeart/2005/8/layout/vList2"/>
    <dgm:cxn modelId="{D7819B3C-52B6-4CD4-84FF-02ED6CEC00ED}" srcId="{F3DB81D7-1868-4DE2-947F-3A04E7285CC7}" destId="{95A00530-1E2D-4155-8686-C0DAECFF6F66}" srcOrd="5" destOrd="0" parTransId="{35277F9D-543D-46E9-9DA2-BCA3DB7BAA06}" sibTransId="{2843F236-AA2A-4A37-8CF3-87A501AE1454}"/>
    <dgm:cxn modelId="{CA18D167-F3E1-42DF-95C2-ED7EA0DE375A}" srcId="{F3DB81D7-1868-4DE2-947F-3A04E7285CC7}" destId="{47A61B86-0979-43EC-82DF-A88BA44ABDC7}" srcOrd="2" destOrd="0" parTransId="{1AA18B82-8CE7-4976-95AB-88E528E6613D}" sibTransId="{D9824EEE-B6FF-498D-9001-708170FD825F}"/>
    <dgm:cxn modelId="{9EE9806A-5DCC-4E52-8742-E7B5A615A8FD}" srcId="{F3DB81D7-1868-4DE2-947F-3A04E7285CC7}" destId="{127A1E57-EF80-4F7F-B580-3B0C1A2C7E69}" srcOrd="6" destOrd="0" parTransId="{963CA057-7194-4F2E-9490-A7D9039B718E}" sibTransId="{50E41E7F-7478-42FB-8451-BA1F2689B764}"/>
    <dgm:cxn modelId="{B330646B-6D01-4A88-84D8-9D785A2BAAD8}" srcId="{F3DB81D7-1868-4DE2-947F-3A04E7285CC7}" destId="{AC33BED5-88C5-40F5-8CE7-EE92168D5645}" srcOrd="4" destOrd="0" parTransId="{AFD54A14-96A5-434E-AF21-E4CEC7171ACC}" sibTransId="{1A857F1F-0F1E-43EA-A171-B8F4130C4936}"/>
    <dgm:cxn modelId="{06E8464F-4EBB-425F-BA7B-87BA033C8104}" type="presOf" srcId="{2A6952E1-1B7F-4475-8045-79F4FC292B75}" destId="{C83B2CD7-4411-450F-A426-ABA085224648}" srcOrd="0" destOrd="0" presId="urn:microsoft.com/office/officeart/2005/8/layout/vList2"/>
    <dgm:cxn modelId="{90EE496F-3004-47BB-95DF-FAAE6A42DC47}" srcId="{F3DB81D7-1868-4DE2-947F-3A04E7285CC7}" destId="{441805B4-60BC-4810-AAEC-88ECA4D8697F}" srcOrd="7" destOrd="0" parTransId="{56E751D7-AEE1-4273-873A-32D01CDE72B7}" sibTransId="{1AB7719D-E754-44D7-9DD6-D5BDDD8AC234}"/>
    <dgm:cxn modelId="{45D94074-56D6-428F-BE18-3F14C16DCA81}" type="presOf" srcId="{AC33BED5-88C5-40F5-8CE7-EE92168D5645}" destId="{0148C9E9-84A7-4F4E-80A7-01B7A81486EE}" srcOrd="0" destOrd="0" presId="urn:microsoft.com/office/officeart/2005/8/layout/vList2"/>
    <dgm:cxn modelId="{82F3FC54-2D07-469A-826A-237DDC230808}" type="presOf" srcId="{F3DB81D7-1868-4DE2-947F-3A04E7285CC7}" destId="{57062CDA-3F11-4415-8DE1-1C599C8F9349}" srcOrd="0" destOrd="0" presId="urn:microsoft.com/office/officeart/2005/8/layout/vList2"/>
    <dgm:cxn modelId="{53599C87-39B5-4177-8786-60C1DD00B656}" type="presOf" srcId="{441805B4-60BC-4810-AAEC-88ECA4D8697F}" destId="{D7F2CDE8-CDD5-4481-BDD8-BB629C49F538}" srcOrd="0" destOrd="0" presId="urn:microsoft.com/office/officeart/2005/8/layout/vList2"/>
    <dgm:cxn modelId="{C9CC7F8B-F872-4444-AE24-0F1DAB46936E}" type="presOf" srcId="{943146F7-7498-4014-BBC5-1134FAF3D818}" destId="{B78DE4FD-F435-4E70-B7D7-F18F3C66365A}" srcOrd="0" destOrd="0" presId="urn:microsoft.com/office/officeart/2005/8/layout/vList2"/>
    <dgm:cxn modelId="{86823796-1BB5-4782-B932-DEF32E5D8D85}" srcId="{F3DB81D7-1868-4DE2-947F-3A04E7285CC7}" destId="{943146F7-7498-4014-BBC5-1134FAF3D818}" srcOrd="0" destOrd="0" parTransId="{0AEE0410-7987-47DC-B107-14BC0BAB5826}" sibTransId="{F94A34F2-47BE-4D6B-9742-A26A9C387C5A}"/>
    <dgm:cxn modelId="{79F9C9A7-E2B9-4A02-AA8A-67738AEEA8EE}" srcId="{F3DB81D7-1868-4DE2-947F-3A04E7285CC7}" destId="{2A6952E1-1B7F-4475-8045-79F4FC292B75}" srcOrd="1" destOrd="0" parTransId="{1742C44E-2190-43A1-990B-428032B3958F}" sibTransId="{B3E58FE8-7100-4EE2-BDD2-2E3F3DD7DF97}"/>
    <dgm:cxn modelId="{0941EDA8-A1DD-4390-AF0E-9A682615F930}" type="presOf" srcId="{95A00530-1E2D-4155-8686-C0DAECFF6F66}" destId="{DB62FD4B-FA20-4226-82F8-BE038C7ABF69}" srcOrd="0" destOrd="0" presId="urn:microsoft.com/office/officeart/2005/8/layout/vList2"/>
    <dgm:cxn modelId="{9BFC49E1-06A4-41C8-861C-5C1ACB07F183}" type="presOf" srcId="{DD75A5CE-DDEE-42A6-8221-BBEA9FE64E06}" destId="{158F2B1E-41FC-496E-BEF0-D5D9956A7652}" srcOrd="0" destOrd="0" presId="urn:microsoft.com/office/officeart/2005/8/layout/vList2"/>
    <dgm:cxn modelId="{871E59F0-64F2-48B9-8491-572B76D42E0C}" type="presOf" srcId="{47A61B86-0979-43EC-82DF-A88BA44ABDC7}" destId="{965A72AC-3210-453A-BFB6-08411FF3BB8B}" srcOrd="0" destOrd="0" presId="urn:microsoft.com/office/officeart/2005/8/layout/vList2"/>
    <dgm:cxn modelId="{A28821CE-1A9E-442E-BCE6-FA33071641CF}" type="presParOf" srcId="{57062CDA-3F11-4415-8DE1-1C599C8F9349}" destId="{B78DE4FD-F435-4E70-B7D7-F18F3C66365A}" srcOrd="0" destOrd="0" presId="urn:microsoft.com/office/officeart/2005/8/layout/vList2"/>
    <dgm:cxn modelId="{5B2171F8-D425-45B5-93C2-4A3CB46ADE58}" type="presParOf" srcId="{57062CDA-3F11-4415-8DE1-1C599C8F9349}" destId="{9A5DA41D-D883-4AA0-8E6C-B1DB00BBAF4F}" srcOrd="1" destOrd="0" presId="urn:microsoft.com/office/officeart/2005/8/layout/vList2"/>
    <dgm:cxn modelId="{A2450816-8D2B-40EA-8A1B-6D06A06FA5AB}" type="presParOf" srcId="{57062CDA-3F11-4415-8DE1-1C599C8F9349}" destId="{C83B2CD7-4411-450F-A426-ABA085224648}" srcOrd="2" destOrd="0" presId="urn:microsoft.com/office/officeart/2005/8/layout/vList2"/>
    <dgm:cxn modelId="{C1117BF0-B687-4EA8-B4BF-1B62EA4883EC}" type="presParOf" srcId="{57062CDA-3F11-4415-8DE1-1C599C8F9349}" destId="{EA2E6EED-03FF-4356-B3A1-CE34EC8342EA}" srcOrd="3" destOrd="0" presId="urn:microsoft.com/office/officeart/2005/8/layout/vList2"/>
    <dgm:cxn modelId="{3F8B52ED-3D79-4341-BFCC-ECDF420E4039}" type="presParOf" srcId="{57062CDA-3F11-4415-8DE1-1C599C8F9349}" destId="{965A72AC-3210-453A-BFB6-08411FF3BB8B}" srcOrd="4" destOrd="0" presId="urn:microsoft.com/office/officeart/2005/8/layout/vList2"/>
    <dgm:cxn modelId="{5FD3E611-8568-44DF-ADC7-CA3A1645C6AA}" type="presParOf" srcId="{57062CDA-3F11-4415-8DE1-1C599C8F9349}" destId="{695E4250-D3D1-44DE-9C41-81717B5A3BAB}" srcOrd="5" destOrd="0" presId="urn:microsoft.com/office/officeart/2005/8/layout/vList2"/>
    <dgm:cxn modelId="{F5B055D1-DBE1-443C-8760-34A54A8EE4B1}" type="presParOf" srcId="{57062CDA-3F11-4415-8DE1-1C599C8F9349}" destId="{158F2B1E-41FC-496E-BEF0-D5D9956A7652}" srcOrd="6" destOrd="0" presId="urn:microsoft.com/office/officeart/2005/8/layout/vList2"/>
    <dgm:cxn modelId="{31DA89B3-B65F-4072-9ECE-0A3CEB703BF0}" type="presParOf" srcId="{57062CDA-3F11-4415-8DE1-1C599C8F9349}" destId="{0FAD53B0-D8BB-4CEF-A5A2-4549721E3801}" srcOrd="7" destOrd="0" presId="urn:microsoft.com/office/officeart/2005/8/layout/vList2"/>
    <dgm:cxn modelId="{33A690F2-917B-427A-85A0-BD6497594A36}" type="presParOf" srcId="{57062CDA-3F11-4415-8DE1-1C599C8F9349}" destId="{0148C9E9-84A7-4F4E-80A7-01B7A81486EE}" srcOrd="8" destOrd="0" presId="urn:microsoft.com/office/officeart/2005/8/layout/vList2"/>
    <dgm:cxn modelId="{8A72FC3C-5D7C-4DA4-868B-3F18A2AFF9D3}" type="presParOf" srcId="{57062CDA-3F11-4415-8DE1-1C599C8F9349}" destId="{28A5F5DD-74BF-46A7-B317-38BD8926E7DE}" srcOrd="9" destOrd="0" presId="urn:microsoft.com/office/officeart/2005/8/layout/vList2"/>
    <dgm:cxn modelId="{E8DF5BE1-C637-4569-88E5-B1D4F8343D4B}" type="presParOf" srcId="{57062CDA-3F11-4415-8DE1-1C599C8F9349}" destId="{DB62FD4B-FA20-4226-82F8-BE038C7ABF69}" srcOrd="10" destOrd="0" presId="urn:microsoft.com/office/officeart/2005/8/layout/vList2"/>
    <dgm:cxn modelId="{4C8FF870-E3C9-40F6-A9BD-F55520EAD19D}" type="presParOf" srcId="{57062CDA-3F11-4415-8DE1-1C599C8F9349}" destId="{C104B7A7-0EE5-42D7-91F0-490296B53B66}" srcOrd="11" destOrd="0" presId="urn:microsoft.com/office/officeart/2005/8/layout/vList2"/>
    <dgm:cxn modelId="{C3621330-298D-4203-B345-0A90F5949025}" type="presParOf" srcId="{57062CDA-3F11-4415-8DE1-1C599C8F9349}" destId="{2BF4437B-0AF1-4AE2-9468-AC6190DC7375}" srcOrd="12" destOrd="0" presId="urn:microsoft.com/office/officeart/2005/8/layout/vList2"/>
    <dgm:cxn modelId="{F6EFF1AF-C867-46C1-8E9B-983D1779979F}" type="presParOf" srcId="{57062CDA-3F11-4415-8DE1-1C599C8F9349}" destId="{379F5C73-3431-4AB9-8491-105D97CBFA8B}" srcOrd="13" destOrd="0" presId="urn:microsoft.com/office/officeart/2005/8/layout/vList2"/>
    <dgm:cxn modelId="{04E063E5-DE48-4B8B-9311-EFF76F06297A}" type="presParOf" srcId="{57062CDA-3F11-4415-8DE1-1C599C8F9349}" destId="{D7F2CDE8-CDD5-4481-BDD8-BB629C49F53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DFD234-3634-482F-ADAD-CCCFB6F23F50}" type="doc">
      <dgm:prSet loTypeId="urn:microsoft.com/office/officeart/2005/8/layout/cycle3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276A799-C02C-4D24-8625-7A25BAF14B18}">
      <dgm:prSet/>
      <dgm:spPr/>
      <dgm:t>
        <a:bodyPr/>
        <a:lstStyle/>
        <a:p>
          <a:r>
            <a:rPr lang="nl-NL"/>
            <a:t>Bloem kleur: wit</a:t>
          </a:r>
          <a:endParaRPr lang="en-US"/>
        </a:p>
      </dgm:t>
    </dgm:pt>
    <dgm:pt modelId="{E80DA10C-2167-40E3-BA24-AEF8A868A813}" type="parTrans" cxnId="{82423BF5-C84D-431C-826F-34979F74B1D8}">
      <dgm:prSet/>
      <dgm:spPr/>
      <dgm:t>
        <a:bodyPr/>
        <a:lstStyle/>
        <a:p>
          <a:endParaRPr lang="en-US"/>
        </a:p>
      </dgm:t>
    </dgm:pt>
    <dgm:pt modelId="{25B15373-36D2-4B5F-AE29-8E211AD8C060}" type="sibTrans" cxnId="{82423BF5-C84D-431C-826F-34979F74B1D8}">
      <dgm:prSet/>
      <dgm:spPr/>
      <dgm:t>
        <a:bodyPr/>
        <a:lstStyle/>
        <a:p>
          <a:endParaRPr lang="en-US"/>
        </a:p>
      </dgm:t>
    </dgm:pt>
    <dgm:pt modelId="{3E1E15D8-1C34-446F-B31A-D09B5DD50408}">
      <dgm:prSet/>
      <dgm:spPr/>
      <dgm:t>
        <a:bodyPr/>
        <a:lstStyle/>
        <a:p>
          <a:r>
            <a:rPr lang="nl-NL"/>
            <a:t>Look: rood met een neus</a:t>
          </a:r>
          <a:endParaRPr lang="en-US"/>
        </a:p>
      </dgm:t>
    </dgm:pt>
    <dgm:pt modelId="{6F7BF87A-48AA-4B47-B4C0-3441A658CC7B}" type="parTrans" cxnId="{5A42FCE8-0F88-42FE-B613-75C3EABCEB8B}">
      <dgm:prSet/>
      <dgm:spPr/>
      <dgm:t>
        <a:bodyPr/>
        <a:lstStyle/>
        <a:p>
          <a:endParaRPr lang="en-US"/>
        </a:p>
      </dgm:t>
    </dgm:pt>
    <dgm:pt modelId="{6E0C2BB7-8BE2-4670-9A1C-D9F0EF66A152}" type="sibTrans" cxnId="{5A42FCE8-0F88-42FE-B613-75C3EABCEB8B}">
      <dgm:prSet/>
      <dgm:spPr/>
      <dgm:t>
        <a:bodyPr/>
        <a:lstStyle/>
        <a:p>
          <a:endParaRPr lang="en-US"/>
        </a:p>
      </dgm:t>
    </dgm:pt>
    <dgm:pt modelId="{BC28AEC2-00FB-4D60-B22F-2770FC484E8F}">
      <dgm:prSet/>
      <dgm:spPr/>
      <dgm:t>
        <a:bodyPr/>
        <a:lstStyle/>
        <a:p>
          <a:r>
            <a:rPr lang="nl-NL"/>
            <a:t>Model: klassiek</a:t>
          </a:r>
          <a:endParaRPr lang="en-US"/>
        </a:p>
      </dgm:t>
    </dgm:pt>
    <dgm:pt modelId="{DB9CF381-5BF5-43FC-967D-EEEC0A25E609}" type="parTrans" cxnId="{34802BB6-4692-4EFA-896A-42A20375F6D8}">
      <dgm:prSet/>
      <dgm:spPr/>
      <dgm:t>
        <a:bodyPr/>
        <a:lstStyle/>
        <a:p>
          <a:endParaRPr lang="en-US"/>
        </a:p>
      </dgm:t>
    </dgm:pt>
    <dgm:pt modelId="{A3407566-7B6D-468F-9B89-D5008A95DD2B}" type="sibTrans" cxnId="{34802BB6-4692-4EFA-896A-42A20375F6D8}">
      <dgm:prSet/>
      <dgm:spPr/>
      <dgm:t>
        <a:bodyPr/>
        <a:lstStyle/>
        <a:p>
          <a:endParaRPr lang="en-US"/>
        </a:p>
      </dgm:t>
    </dgm:pt>
    <dgm:pt modelId="{26845C17-8935-42CB-89B2-E7A7045C07D2}">
      <dgm:prSet/>
      <dgm:spPr/>
      <dgm:t>
        <a:bodyPr/>
        <a:lstStyle/>
        <a:p>
          <a:r>
            <a:rPr lang="nl-NL" dirty="0"/>
            <a:t>Sterk in gevechten (normale Pikmin: 1,0 rode Pikmin: 2,0)</a:t>
          </a:r>
          <a:endParaRPr lang="en-US" dirty="0"/>
        </a:p>
      </dgm:t>
    </dgm:pt>
    <dgm:pt modelId="{E343CD5F-C3CC-4DA9-9C6E-A1BC9F8C3138}" type="parTrans" cxnId="{9B73F812-C702-4C60-BCEB-0544E1D2E155}">
      <dgm:prSet/>
      <dgm:spPr/>
      <dgm:t>
        <a:bodyPr/>
        <a:lstStyle/>
        <a:p>
          <a:endParaRPr lang="en-US"/>
        </a:p>
      </dgm:t>
    </dgm:pt>
    <dgm:pt modelId="{2178B2BA-9625-4865-AA1A-6523340AB9D9}" type="sibTrans" cxnId="{9B73F812-C702-4C60-BCEB-0544E1D2E155}">
      <dgm:prSet/>
      <dgm:spPr/>
      <dgm:t>
        <a:bodyPr/>
        <a:lstStyle/>
        <a:p>
          <a:endParaRPr lang="en-US"/>
        </a:p>
      </dgm:t>
    </dgm:pt>
    <dgm:pt modelId="{C2E24B05-6033-448D-8FAF-54A7A71D34FF}">
      <dgm:prSet/>
      <dgm:spPr/>
      <dgm:t>
        <a:bodyPr/>
        <a:lstStyle/>
        <a:p>
          <a:r>
            <a:rPr lang="nl-NL"/>
            <a:t>Kan tegen vuur</a:t>
          </a:r>
          <a:endParaRPr lang="en-US"/>
        </a:p>
      </dgm:t>
    </dgm:pt>
    <dgm:pt modelId="{7961FE22-6B68-4FF7-A68C-7D8CD7BB4D0D}" type="parTrans" cxnId="{7D8B2E9C-F5C0-4D45-BB14-FAD7CAE470EA}">
      <dgm:prSet/>
      <dgm:spPr/>
      <dgm:t>
        <a:bodyPr/>
        <a:lstStyle/>
        <a:p>
          <a:endParaRPr lang="en-US"/>
        </a:p>
      </dgm:t>
    </dgm:pt>
    <dgm:pt modelId="{CCCFFEB9-C846-4C00-A89D-D82D4BD12957}" type="sibTrans" cxnId="{7D8B2E9C-F5C0-4D45-BB14-FAD7CAE470EA}">
      <dgm:prSet/>
      <dgm:spPr/>
      <dgm:t>
        <a:bodyPr/>
        <a:lstStyle/>
        <a:p>
          <a:endParaRPr lang="en-US"/>
        </a:p>
      </dgm:t>
    </dgm:pt>
    <dgm:pt modelId="{3F8521A0-EAA4-4A75-887C-0AF810E4ACFE}" type="pres">
      <dgm:prSet presAssocID="{9EDFD234-3634-482F-ADAD-CCCFB6F23F50}" presName="Name0" presStyleCnt="0">
        <dgm:presLayoutVars>
          <dgm:dir/>
          <dgm:resizeHandles val="exact"/>
        </dgm:presLayoutVars>
      </dgm:prSet>
      <dgm:spPr/>
    </dgm:pt>
    <dgm:pt modelId="{29A9239C-104E-4640-A304-1621C26E0DD8}" type="pres">
      <dgm:prSet presAssocID="{9EDFD234-3634-482F-ADAD-CCCFB6F23F50}" presName="cycle" presStyleCnt="0"/>
      <dgm:spPr/>
    </dgm:pt>
    <dgm:pt modelId="{7C65F47E-D1F7-468F-A722-6A9C843FADFD}" type="pres">
      <dgm:prSet presAssocID="{E276A799-C02C-4D24-8625-7A25BAF14B18}" presName="nodeFirstNode" presStyleLbl="node1" presStyleIdx="0" presStyleCnt="5">
        <dgm:presLayoutVars>
          <dgm:bulletEnabled val="1"/>
        </dgm:presLayoutVars>
      </dgm:prSet>
      <dgm:spPr/>
    </dgm:pt>
    <dgm:pt modelId="{09D20FD0-1301-4041-8571-FB89BD368487}" type="pres">
      <dgm:prSet presAssocID="{25B15373-36D2-4B5F-AE29-8E211AD8C060}" presName="sibTransFirstNode" presStyleLbl="bgShp" presStyleIdx="0" presStyleCnt="1"/>
      <dgm:spPr/>
    </dgm:pt>
    <dgm:pt modelId="{437A7867-C022-4DB4-9382-5BA416103A1E}" type="pres">
      <dgm:prSet presAssocID="{3E1E15D8-1C34-446F-B31A-D09B5DD50408}" presName="nodeFollowingNodes" presStyleLbl="node1" presStyleIdx="1" presStyleCnt="5">
        <dgm:presLayoutVars>
          <dgm:bulletEnabled val="1"/>
        </dgm:presLayoutVars>
      </dgm:prSet>
      <dgm:spPr/>
    </dgm:pt>
    <dgm:pt modelId="{5CD031C7-1B69-4EB8-97E8-A487E5C739E0}" type="pres">
      <dgm:prSet presAssocID="{BC28AEC2-00FB-4D60-B22F-2770FC484E8F}" presName="nodeFollowingNodes" presStyleLbl="node1" presStyleIdx="2" presStyleCnt="5">
        <dgm:presLayoutVars>
          <dgm:bulletEnabled val="1"/>
        </dgm:presLayoutVars>
      </dgm:prSet>
      <dgm:spPr/>
    </dgm:pt>
    <dgm:pt modelId="{C60FABB4-F4A7-45DB-A3A7-9395FA24AF5B}" type="pres">
      <dgm:prSet presAssocID="{26845C17-8935-42CB-89B2-E7A7045C07D2}" presName="nodeFollowingNodes" presStyleLbl="node1" presStyleIdx="3" presStyleCnt="5">
        <dgm:presLayoutVars>
          <dgm:bulletEnabled val="1"/>
        </dgm:presLayoutVars>
      </dgm:prSet>
      <dgm:spPr/>
    </dgm:pt>
    <dgm:pt modelId="{02AE18BB-AE03-4663-9F29-6EEAAB6A952B}" type="pres">
      <dgm:prSet presAssocID="{C2E24B05-6033-448D-8FAF-54A7A71D34F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27AE908-601F-43FE-9B7A-5DB62CCC392B}" type="presOf" srcId="{9EDFD234-3634-482F-ADAD-CCCFB6F23F50}" destId="{3F8521A0-EAA4-4A75-887C-0AF810E4ACFE}" srcOrd="0" destOrd="0" presId="urn:microsoft.com/office/officeart/2005/8/layout/cycle3"/>
    <dgm:cxn modelId="{9B73F812-C702-4C60-BCEB-0544E1D2E155}" srcId="{9EDFD234-3634-482F-ADAD-CCCFB6F23F50}" destId="{26845C17-8935-42CB-89B2-E7A7045C07D2}" srcOrd="3" destOrd="0" parTransId="{E343CD5F-C3CC-4DA9-9C6E-A1BC9F8C3138}" sibTransId="{2178B2BA-9625-4865-AA1A-6523340AB9D9}"/>
    <dgm:cxn modelId="{648F084A-A9F3-42BA-BF94-1F2FB6F5918C}" type="presOf" srcId="{25B15373-36D2-4B5F-AE29-8E211AD8C060}" destId="{09D20FD0-1301-4041-8571-FB89BD368487}" srcOrd="0" destOrd="0" presId="urn:microsoft.com/office/officeart/2005/8/layout/cycle3"/>
    <dgm:cxn modelId="{F019D94B-96F7-4F83-8BFF-BEAD6EA47751}" type="presOf" srcId="{E276A799-C02C-4D24-8625-7A25BAF14B18}" destId="{7C65F47E-D1F7-468F-A722-6A9C843FADFD}" srcOrd="0" destOrd="0" presId="urn:microsoft.com/office/officeart/2005/8/layout/cycle3"/>
    <dgm:cxn modelId="{E9F59772-0295-458B-A733-EC7B6BD2C49F}" type="presOf" srcId="{3E1E15D8-1C34-446F-B31A-D09B5DD50408}" destId="{437A7867-C022-4DB4-9382-5BA416103A1E}" srcOrd="0" destOrd="0" presId="urn:microsoft.com/office/officeart/2005/8/layout/cycle3"/>
    <dgm:cxn modelId="{7D8B2E9C-F5C0-4D45-BB14-FAD7CAE470EA}" srcId="{9EDFD234-3634-482F-ADAD-CCCFB6F23F50}" destId="{C2E24B05-6033-448D-8FAF-54A7A71D34FF}" srcOrd="4" destOrd="0" parTransId="{7961FE22-6B68-4FF7-A68C-7D8CD7BB4D0D}" sibTransId="{CCCFFEB9-C846-4C00-A89D-D82D4BD12957}"/>
    <dgm:cxn modelId="{E0D1B0A3-F640-4D18-BB64-88A896FCB9EA}" type="presOf" srcId="{BC28AEC2-00FB-4D60-B22F-2770FC484E8F}" destId="{5CD031C7-1B69-4EB8-97E8-A487E5C739E0}" srcOrd="0" destOrd="0" presId="urn:microsoft.com/office/officeart/2005/8/layout/cycle3"/>
    <dgm:cxn modelId="{34802BB6-4692-4EFA-896A-42A20375F6D8}" srcId="{9EDFD234-3634-482F-ADAD-CCCFB6F23F50}" destId="{BC28AEC2-00FB-4D60-B22F-2770FC484E8F}" srcOrd="2" destOrd="0" parTransId="{DB9CF381-5BF5-43FC-967D-EEEC0A25E609}" sibTransId="{A3407566-7B6D-468F-9B89-D5008A95DD2B}"/>
    <dgm:cxn modelId="{772800D8-2953-46BE-B107-D7CC0F7592C1}" type="presOf" srcId="{C2E24B05-6033-448D-8FAF-54A7A71D34FF}" destId="{02AE18BB-AE03-4663-9F29-6EEAAB6A952B}" srcOrd="0" destOrd="0" presId="urn:microsoft.com/office/officeart/2005/8/layout/cycle3"/>
    <dgm:cxn modelId="{5A42FCE8-0F88-42FE-B613-75C3EABCEB8B}" srcId="{9EDFD234-3634-482F-ADAD-CCCFB6F23F50}" destId="{3E1E15D8-1C34-446F-B31A-D09B5DD50408}" srcOrd="1" destOrd="0" parTransId="{6F7BF87A-48AA-4B47-B4C0-3441A658CC7B}" sibTransId="{6E0C2BB7-8BE2-4670-9A1C-D9F0EF66A152}"/>
    <dgm:cxn modelId="{82423BF5-C84D-431C-826F-34979F74B1D8}" srcId="{9EDFD234-3634-482F-ADAD-CCCFB6F23F50}" destId="{E276A799-C02C-4D24-8625-7A25BAF14B18}" srcOrd="0" destOrd="0" parTransId="{E80DA10C-2167-40E3-BA24-AEF8A868A813}" sibTransId="{25B15373-36D2-4B5F-AE29-8E211AD8C060}"/>
    <dgm:cxn modelId="{08BA2BFD-5CD5-4918-A370-AA902F072F51}" type="presOf" srcId="{26845C17-8935-42CB-89B2-E7A7045C07D2}" destId="{C60FABB4-F4A7-45DB-A3A7-9395FA24AF5B}" srcOrd="0" destOrd="0" presId="urn:microsoft.com/office/officeart/2005/8/layout/cycle3"/>
    <dgm:cxn modelId="{181D8920-399B-4E7B-BA72-655C45C82BAE}" type="presParOf" srcId="{3F8521A0-EAA4-4A75-887C-0AF810E4ACFE}" destId="{29A9239C-104E-4640-A304-1621C26E0DD8}" srcOrd="0" destOrd="0" presId="urn:microsoft.com/office/officeart/2005/8/layout/cycle3"/>
    <dgm:cxn modelId="{9FFD4254-C251-45C8-A2BB-36A9A1AC057F}" type="presParOf" srcId="{29A9239C-104E-4640-A304-1621C26E0DD8}" destId="{7C65F47E-D1F7-468F-A722-6A9C843FADFD}" srcOrd="0" destOrd="0" presId="urn:microsoft.com/office/officeart/2005/8/layout/cycle3"/>
    <dgm:cxn modelId="{D2F633BE-92A3-46D5-8769-9D15E76DFFA9}" type="presParOf" srcId="{29A9239C-104E-4640-A304-1621C26E0DD8}" destId="{09D20FD0-1301-4041-8571-FB89BD368487}" srcOrd="1" destOrd="0" presId="urn:microsoft.com/office/officeart/2005/8/layout/cycle3"/>
    <dgm:cxn modelId="{5F4E07AD-A530-4F51-B2AA-EF4317E8A850}" type="presParOf" srcId="{29A9239C-104E-4640-A304-1621C26E0DD8}" destId="{437A7867-C022-4DB4-9382-5BA416103A1E}" srcOrd="2" destOrd="0" presId="urn:microsoft.com/office/officeart/2005/8/layout/cycle3"/>
    <dgm:cxn modelId="{2729AF51-A753-4435-BCB8-45DE03B30880}" type="presParOf" srcId="{29A9239C-104E-4640-A304-1621C26E0DD8}" destId="{5CD031C7-1B69-4EB8-97E8-A487E5C739E0}" srcOrd="3" destOrd="0" presId="urn:microsoft.com/office/officeart/2005/8/layout/cycle3"/>
    <dgm:cxn modelId="{77F1FB48-D5CD-416A-AFFF-F0001B9B4BBD}" type="presParOf" srcId="{29A9239C-104E-4640-A304-1621C26E0DD8}" destId="{C60FABB4-F4A7-45DB-A3A7-9395FA24AF5B}" srcOrd="4" destOrd="0" presId="urn:microsoft.com/office/officeart/2005/8/layout/cycle3"/>
    <dgm:cxn modelId="{A6C36776-5497-4FC3-87FD-35245B1C3C8F}" type="presParOf" srcId="{29A9239C-104E-4640-A304-1621C26E0DD8}" destId="{02AE18BB-AE03-4663-9F29-6EEAAB6A952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1FB6A-6D8D-4434-8710-A47CCB6FCFF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AFA665-4441-4A97-88E2-1985CF8BEB06}">
      <dgm:prSet/>
      <dgm:spPr/>
      <dgm:t>
        <a:bodyPr/>
        <a:lstStyle/>
        <a:p>
          <a:r>
            <a:rPr lang="nl-NL"/>
            <a:t>Bloem kleur: wit</a:t>
          </a:r>
          <a:endParaRPr lang="en-US"/>
        </a:p>
      </dgm:t>
    </dgm:pt>
    <dgm:pt modelId="{FE71A46D-5809-490D-B2B7-238D0CA9E558}" type="parTrans" cxnId="{6D469117-3D19-4080-8029-C15372D0D376}">
      <dgm:prSet/>
      <dgm:spPr/>
      <dgm:t>
        <a:bodyPr/>
        <a:lstStyle/>
        <a:p>
          <a:endParaRPr lang="en-US"/>
        </a:p>
      </dgm:t>
    </dgm:pt>
    <dgm:pt modelId="{55A06C91-FB1D-40EF-A0BF-5012E97277B2}" type="sibTrans" cxnId="{6D469117-3D19-4080-8029-C15372D0D376}">
      <dgm:prSet/>
      <dgm:spPr/>
      <dgm:t>
        <a:bodyPr/>
        <a:lstStyle/>
        <a:p>
          <a:endParaRPr lang="en-US"/>
        </a:p>
      </dgm:t>
    </dgm:pt>
    <dgm:pt modelId="{E86628CE-BD80-4B88-9543-9412548C98B0}">
      <dgm:prSet/>
      <dgm:spPr/>
      <dgm:t>
        <a:bodyPr/>
        <a:lstStyle/>
        <a:p>
          <a:r>
            <a:rPr lang="nl-NL" dirty="0"/>
            <a:t>Look: geel met oren</a:t>
          </a:r>
          <a:endParaRPr lang="en-US" dirty="0"/>
        </a:p>
      </dgm:t>
    </dgm:pt>
    <dgm:pt modelId="{FC775605-2C4C-49A3-9C29-FFE780039152}" type="parTrans" cxnId="{5035BF46-4376-43E3-BB72-5C55919281C7}">
      <dgm:prSet/>
      <dgm:spPr/>
      <dgm:t>
        <a:bodyPr/>
        <a:lstStyle/>
        <a:p>
          <a:endParaRPr lang="en-US"/>
        </a:p>
      </dgm:t>
    </dgm:pt>
    <dgm:pt modelId="{0BFA622E-2AE1-4020-AA19-B4D2B9121959}" type="sibTrans" cxnId="{5035BF46-4376-43E3-BB72-5C55919281C7}">
      <dgm:prSet/>
      <dgm:spPr/>
      <dgm:t>
        <a:bodyPr/>
        <a:lstStyle/>
        <a:p>
          <a:endParaRPr lang="en-US"/>
        </a:p>
      </dgm:t>
    </dgm:pt>
    <dgm:pt modelId="{8A9F6BA6-8696-4CD4-B85F-131C37C479D3}">
      <dgm:prSet/>
      <dgm:spPr/>
      <dgm:t>
        <a:bodyPr/>
        <a:lstStyle/>
        <a:p>
          <a:r>
            <a:rPr lang="nl-NL"/>
            <a:t>Model: klassiek</a:t>
          </a:r>
          <a:endParaRPr lang="en-US"/>
        </a:p>
      </dgm:t>
    </dgm:pt>
    <dgm:pt modelId="{5E297C85-E466-4B06-8534-059F4667F9CA}" type="parTrans" cxnId="{53F7FF1C-C49F-47B7-B850-31EA85A7B351}">
      <dgm:prSet/>
      <dgm:spPr/>
      <dgm:t>
        <a:bodyPr/>
        <a:lstStyle/>
        <a:p>
          <a:endParaRPr lang="en-US"/>
        </a:p>
      </dgm:t>
    </dgm:pt>
    <dgm:pt modelId="{62395B48-1A6F-4741-82D2-26DFF84D69BE}" type="sibTrans" cxnId="{53F7FF1C-C49F-47B7-B850-31EA85A7B351}">
      <dgm:prSet/>
      <dgm:spPr/>
      <dgm:t>
        <a:bodyPr/>
        <a:lstStyle/>
        <a:p>
          <a:endParaRPr lang="en-US"/>
        </a:p>
      </dgm:t>
    </dgm:pt>
    <dgm:pt modelId="{4861E11A-D2C5-4933-BD34-2D52FFE0E541}">
      <dgm:prSet/>
      <dgm:spPr/>
      <dgm:t>
        <a:bodyPr/>
        <a:lstStyle/>
        <a:p>
          <a:r>
            <a:rPr lang="nl-NL"/>
            <a:t>Licht, dus kan hoger gegooid worden</a:t>
          </a:r>
          <a:endParaRPr lang="en-US"/>
        </a:p>
      </dgm:t>
    </dgm:pt>
    <dgm:pt modelId="{96B2E518-4701-4E6F-A1BB-EE229F495301}" type="parTrans" cxnId="{9641324A-5D80-42EA-940D-3CE37F5E0BFD}">
      <dgm:prSet/>
      <dgm:spPr/>
      <dgm:t>
        <a:bodyPr/>
        <a:lstStyle/>
        <a:p>
          <a:endParaRPr lang="en-US"/>
        </a:p>
      </dgm:t>
    </dgm:pt>
    <dgm:pt modelId="{C613CB79-4EFB-4C36-AB15-0AE60F1FBEF9}" type="sibTrans" cxnId="{9641324A-5D80-42EA-940D-3CE37F5E0BFD}">
      <dgm:prSet/>
      <dgm:spPr/>
      <dgm:t>
        <a:bodyPr/>
        <a:lstStyle/>
        <a:p>
          <a:endParaRPr lang="en-US"/>
        </a:p>
      </dgm:t>
    </dgm:pt>
    <dgm:pt modelId="{B0024CC8-B9BF-42AC-82B5-0A08A5F22ED4}">
      <dgm:prSet/>
      <dgm:spPr/>
      <dgm:t>
        <a:bodyPr/>
        <a:lstStyle/>
        <a:p>
          <a:r>
            <a:rPr lang="nl-NL"/>
            <a:t>Kan snel graven</a:t>
          </a:r>
          <a:endParaRPr lang="en-US"/>
        </a:p>
      </dgm:t>
    </dgm:pt>
    <dgm:pt modelId="{5ECE39B7-1BE5-4D4B-ABAA-1DDE727E1B95}" type="parTrans" cxnId="{CF962903-FF3C-4F6F-9D93-5A07766805B9}">
      <dgm:prSet/>
      <dgm:spPr/>
      <dgm:t>
        <a:bodyPr/>
        <a:lstStyle/>
        <a:p>
          <a:endParaRPr lang="en-US"/>
        </a:p>
      </dgm:t>
    </dgm:pt>
    <dgm:pt modelId="{7007F8E9-AD7A-4EBD-8965-E861AB2D9216}" type="sibTrans" cxnId="{CF962903-FF3C-4F6F-9D93-5A07766805B9}">
      <dgm:prSet/>
      <dgm:spPr/>
      <dgm:t>
        <a:bodyPr/>
        <a:lstStyle/>
        <a:p>
          <a:endParaRPr lang="en-US"/>
        </a:p>
      </dgm:t>
    </dgm:pt>
    <dgm:pt modelId="{E943F0E0-F74B-4A3A-A023-8640CD7957F4}">
      <dgm:prSet/>
      <dgm:spPr/>
      <dgm:t>
        <a:bodyPr/>
        <a:lstStyle/>
        <a:p>
          <a:r>
            <a:rPr lang="nl-NL" dirty="0"/>
            <a:t>Is elektrisch</a:t>
          </a:r>
          <a:endParaRPr lang="en-US" dirty="0"/>
        </a:p>
      </dgm:t>
    </dgm:pt>
    <dgm:pt modelId="{F98B3BF9-69B9-4A77-A26F-7C8E728A7A18}" type="parTrans" cxnId="{234DFCA1-8848-4AAB-9274-C3B52D4A2566}">
      <dgm:prSet/>
      <dgm:spPr/>
      <dgm:t>
        <a:bodyPr/>
        <a:lstStyle/>
        <a:p>
          <a:endParaRPr lang="en-US"/>
        </a:p>
      </dgm:t>
    </dgm:pt>
    <dgm:pt modelId="{C0705222-68C9-45A7-ABEB-4BABB1A2DD7E}" type="sibTrans" cxnId="{234DFCA1-8848-4AAB-9274-C3B52D4A2566}">
      <dgm:prSet/>
      <dgm:spPr/>
      <dgm:t>
        <a:bodyPr/>
        <a:lstStyle/>
        <a:p>
          <a:endParaRPr lang="en-US"/>
        </a:p>
      </dgm:t>
    </dgm:pt>
    <dgm:pt modelId="{7EBE1060-1680-47A2-A711-A57DA13C1FE2}" type="pres">
      <dgm:prSet presAssocID="{EBC1FB6A-6D8D-4434-8710-A47CCB6FCFF7}" presName="diagram" presStyleCnt="0">
        <dgm:presLayoutVars>
          <dgm:dir/>
          <dgm:resizeHandles val="exact"/>
        </dgm:presLayoutVars>
      </dgm:prSet>
      <dgm:spPr/>
    </dgm:pt>
    <dgm:pt modelId="{F05D7A0B-F001-4AB4-8AD8-0E6264E97153}" type="pres">
      <dgm:prSet presAssocID="{F6AFA665-4441-4A97-88E2-1985CF8BEB06}" presName="node" presStyleLbl="node1" presStyleIdx="0" presStyleCnt="6">
        <dgm:presLayoutVars>
          <dgm:bulletEnabled val="1"/>
        </dgm:presLayoutVars>
      </dgm:prSet>
      <dgm:spPr/>
    </dgm:pt>
    <dgm:pt modelId="{A876EDAB-AD0E-4420-8990-226DB43D7310}" type="pres">
      <dgm:prSet presAssocID="{55A06C91-FB1D-40EF-A0BF-5012E97277B2}" presName="sibTrans" presStyleCnt="0"/>
      <dgm:spPr/>
    </dgm:pt>
    <dgm:pt modelId="{F3BCA5D2-AFD7-4CE7-A79E-64DFF1ED2AF8}" type="pres">
      <dgm:prSet presAssocID="{E86628CE-BD80-4B88-9543-9412548C98B0}" presName="node" presStyleLbl="node1" presStyleIdx="1" presStyleCnt="6" custLinFactNeighborX="-5280" custLinFactNeighborY="-256">
        <dgm:presLayoutVars>
          <dgm:bulletEnabled val="1"/>
        </dgm:presLayoutVars>
      </dgm:prSet>
      <dgm:spPr/>
    </dgm:pt>
    <dgm:pt modelId="{D91942B8-CD83-493D-81AA-89BF5E2B0704}" type="pres">
      <dgm:prSet presAssocID="{0BFA622E-2AE1-4020-AA19-B4D2B9121959}" presName="sibTrans" presStyleCnt="0"/>
      <dgm:spPr/>
    </dgm:pt>
    <dgm:pt modelId="{B8A2D0DA-E756-4BA9-887F-EF579B8555EB}" type="pres">
      <dgm:prSet presAssocID="{8A9F6BA6-8696-4CD4-B85F-131C37C479D3}" presName="node" presStyleLbl="node1" presStyleIdx="2" presStyleCnt="6">
        <dgm:presLayoutVars>
          <dgm:bulletEnabled val="1"/>
        </dgm:presLayoutVars>
      </dgm:prSet>
      <dgm:spPr/>
    </dgm:pt>
    <dgm:pt modelId="{24E2B658-94B7-4340-A459-9259EBCC40B3}" type="pres">
      <dgm:prSet presAssocID="{62395B48-1A6F-4741-82D2-26DFF84D69BE}" presName="sibTrans" presStyleCnt="0"/>
      <dgm:spPr/>
    </dgm:pt>
    <dgm:pt modelId="{AE6DFFB9-A0DD-41F0-B8E3-017B776A06AC}" type="pres">
      <dgm:prSet presAssocID="{4861E11A-D2C5-4933-BD34-2D52FFE0E541}" presName="node" presStyleLbl="node1" presStyleIdx="3" presStyleCnt="6">
        <dgm:presLayoutVars>
          <dgm:bulletEnabled val="1"/>
        </dgm:presLayoutVars>
      </dgm:prSet>
      <dgm:spPr/>
    </dgm:pt>
    <dgm:pt modelId="{2CF78BB4-E2BC-472E-98FE-AAA8234C167D}" type="pres">
      <dgm:prSet presAssocID="{C613CB79-4EFB-4C36-AB15-0AE60F1FBEF9}" presName="sibTrans" presStyleCnt="0"/>
      <dgm:spPr/>
    </dgm:pt>
    <dgm:pt modelId="{5BFDCD4C-35AD-4711-BCDA-28877FDC37FF}" type="pres">
      <dgm:prSet presAssocID="{B0024CC8-B9BF-42AC-82B5-0A08A5F22ED4}" presName="node" presStyleLbl="node1" presStyleIdx="4" presStyleCnt="6">
        <dgm:presLayoutVars>
          <dgm:bulletEnabled val="1"/>
        </dgm:presLayoutVars>
      </dgm:prSet>
      <dgm:spPr/>
    </dgm:pt>
    <dgm:pt modelId="{3478BFA7-3FE0-4182-A101-383F2AEC2459}" type="pres">
      <dgm:prSet presAssocID="{7007F8E9-AD7A-4EBD-8965-E861AB2D9216}" presName="sibTrans" presStyleCnt="0"/>
      <dgm:spPr/>
    </dgm:pt>
    <dgm:pt modelId="{C70C726A-4BAE-4C28-9FF9-2D70378B47D7}" type="pres">
      <dgm:prSet presAssocID="{E943F0E0-F74B-4A3A-A023-8640CD7957F4}" presName="node" presStyleLbl="node1" presStyleIdx="5" presStyleCnt="6">
        <dgm:presLayoutVars>
          <dgm:bulletEnabled val="1"/>
        </dgm:presLayoutVars>
      </dgm:prSet>
      <dgm:spPr/>
    </dgm:pt>
  </dgm:ptLst>
  <dgm:cxnLst>
    <dgm:cxn modelId="{28396200-1D39-4097-99A8-66A483CB9609}" type="presOf" srcId="{E943F0E0-F74B-4A3A-A023-8640CD7957F4}" destId="{C70C726A-4BAE-4C28-9FF9-2D70378B47D7}" srcOrd="0" destOrd="0" presId="urn:microsoft.com/office/officeart/2005/8/layout/default"/>
    <dgm:cxn modelId="{CF962903-FF3C-4F6F-9D93-5A07766805B9}" srcId="{EBC1FB6A-6D8D-4434-8710-A47CCB6FCFF7}" destId="{B0024CC8-B9BF-42AC-82B5-0A08A5F22ED4}" srcOrd="4" destOrd="0" parTransId="{5ECE39B7-1BE5-4D4B-ABAA-1DDE727E1B95}" sibTransId="{7007F8E9-AD7A-4EBD-8965-E861AB2D9216}"/>
    <dgm:cxn modelId="{68210713-7D24-4E8A-8A81-F4ACD339CF69}" type="presOf" srcId="{8A9F6BA6-8696-4CD4-B85F-131C37C479D3}" destId="{B8A2D0DA-E756-4BA9-887F-EF579B8555EB}" srcOrd="0" destOrd="0" presId="urn:microsoft.com/office/officeart/2005/8/layout/default"/>
    <dgm:cxn modelId="{6D469117-3D19-4080-8029-C15372D0D376}" srcId="{EBC1FB6A-6D8D-4434-8710-A47CCB6FCFF7}" destId="{F6AFA665-4441-4A97-88E2-1985CF8BEB06}" srcOrd="0" destOrd="0" parTransId="{FE71A46D-5809-490D-B2B7-238D0CA9E558}" sibTransId="{55A06C91-FB1D-40EF-A0BF-5012E97277B2}"/>
    <dgm:cxn modelId="{53F7FF1C-C49F-47B7-B850-31EA85A7B351}" srcId="{EBC1FB6A-6D8D-4434-8710-A47CCB6FCFF7}" destId="{8A9F6BA6-8696-4CD4-B85F-131C37C479D3}" srcOrd="2" destOrd="0" parTransId="{5E297C85-E466-4B06-8534-059F4667F9CA}" sibTransId="{62395B48-1A6F-4741-82D2-26DFF84D69BE}"/>
    <dgm:cxn modelId="{29159C1E-B29C-404F-883A-D11D146D2105}" type="presOf" srcId="{EBC1FB6A-6D8D-4434-8710-A47CCB6FCFF7}" destId="{7EBE1060-1680-47A2-A711-A57DA13C1FE2}" srcOrd="0" destOrd="0" presId="urn:microsoft.com/office/officeart/2005/8/layout/default"/>
    <dgm:cxn modelId="{89226D22-A866-4F40-9204-F4D4F1DD6012}" type="presOf" srcId="{F6AFA665-4441-4A97-88E2-1985CF8BEB06}" destId="{F05D7A0B-F001-4AB4-8AD8-0E6264E97153}" srcOrd="0" destOrd="0" presId="urn:microsoft.com/office/officeart/2005/8/layout/default"/>
    <dgm:cxn modelId="{A8F01E25-18A4-447B-84B5-5C4B269D5523}" type="presOf" srcId="{E86628CE-BD80-4B88-9543-9412548C98B0}" destId="{F3BCA5D2-AFD7-4CE7-A79E-64DFF1ED2AF8}" srcOrd="0" destOrd="0" presId="urn:microsoft.com/office/officeart/2005/8/layout/default"/>
    <dgm:cxn modelId="{5041F63F-6AD8-413F-8DD7-FE52E0756492}" type="presOf" srcId="{4861E11A-D2C5-4933-BD34-2D52FFE0E541}" destId="{AE6DFFB9-A0DD-41F0-B8E3-017B776A06AC}" srcOrd="0" destOrd="0" presId="urn:microsoft.com/office/officeart/2005/8/layout/default"/>
    <dgm:cxn modelId="{5035BF46-4376-43E3-BB72-5C55919281C7}" srcId="{EBC1FB6A-6D8D-4434-8710-A47CCB6FCFF7}" destId="{E86628CE-BD80-4B88-9543-9412548C98B0}" srcOrd="1" destOrd="0" parTransId="{FC775605-2C4C-49A3-9C29-FFE780039152}" sibTransId="{0BFA622E-2AE1-4020-AA19-B4D2B9121959}"/>
    <dgm:cxn modelId="{9641324A-5D80-42EA-940D-3CE37F5E0BFD}" srcId="{EBC1FB6A-6D8D-4434-8710-A47CCB6FCFF7}" destId="{4861E11A-D2C5-4933-BD34-2D52FFE0E541}" srcOrd="3" destOrd="0" parTransId="{96B2E518-4701-4E6F-A1BB-EE229F495301}" sibTransId="{C613CB79-4EFB-4C36-AB15-0AE60F1FBEF9}"/>
    <dgm:cxn modelId="{234DFCA1-8848-4AAB-9274-C3B52D4A2566}" srcId="{EBC1FB6A-6D8D-4434-8710-A47CCB6FCFF7}" destId="{E943F0E0-F74B-4A3A-A023-8640CD7957F4}" srcOrd="5" destOrd="0" parTransId="{F98B3BF9-69B9-4A77-A26F-7C8E728A7A18}" sibTransId="{C0705222-68C9-45A7-ABEB-4BABB1A2DD7E}"/>
    <dgm:cxn modelId="{AAA3DDDC-3850-4195-AAC9-2DB7B61C6DDB}" type="presOf" srcId="{B0024CC8-B9BF-42AC-82B5-0A08A5F22ED4}" destId="{5BFDCD4C-35AD-4711-BCDA-28877FDC37FF}" srcOrd="0" destOrd="0" presId="urn:microsoft.com/office/officeart/2005/8/layout/default"/>
    <dgm:cxn modelId="{1F7D4989-0FDF-435F-9470-280CACA288D4}" type="presParOf" srcId="{7EBE1060-1680-47A2-A711-A57DA13C1FE2}" destId="{F05D7A0B-F001-4AB4-8AD8-0E6264E97153}" srcOrd="0" destOrd="0" presId="urn:microsoft.com/office/officeart/2005/8/layout/default"/>
    <dgm:cxn modelId="{41CC55C9-35B8-428A-8997-C65740EE1E4E}" type="presParOf" srcId="{7EBE1060-1680-47A2-A711-A57DA13C1FE2}" destId="{A876EDAB-AD0E-4420-8990-226DB43D7310}" srcOrd="1" destOrd="0" presId="urn:microsoft.com/office/officeart/2005/8/layout/default"/>
    <dgm:cxn modelId="{33AC1EE2-C69F-4C00-B8A1-D6BC037A6996}" type="presParOf" srcId="{7EBE1060-1680-47A2-A711-A57DA13C1FE2}" destId="{F3BCA5D2-AFD7-4CE7-A79E-64DFF1ED2AF8}" srcOrd="2" destOrd="0" presId="urn:microsoft.com/office/officeart/2005/8/layout/default"/>
    <dgm:cxn modelId="{6720540A-D2F8-41C9-9087-016F0880717C}" type="presParOf" srcId="{7EBE1060-1680-47A2-A711-A57DA13C1FE2}" destId="{D91942B8-CD83-493D-81AA-89BF5E2B0704}" srcOrd="3" destOrd="0" presId="urn:microsoft.com/office/officeart/2005/8/layout/default"/>
    <dgm:cxn modelId="{C9B1CBEA-1BC5-4669-8C7A-5385CA7EE768}" type="presParOf" srcId="{7EBE1060-1680-47A2-A711-A57DA13C1FE2}" destId="{B8A2D0DA-E756-4BA9-887F-EF579B8555EB}" srcOrd="4" destOrd="0" presId="urn:microsoft.com/office/officeart/2005/8/layout/default"/>
    <dgm:cxn modelId="{215FCB57-FEA4-4F94-9494-C563E34FD59B}" type="presParOf" srcId="{7EBE1060-1680-47A2-A711-A57DA13C1FE2}" destId="{24E2B658-94B7-4340-A459-9259EBCC40B3}" srcOrd="5" destOrd="0" presId="urn:microsoft.com/office/officeart/2005/8/layout/default"/>
    <dgm:cxn modelId="{BA54B906-9248-497F-9424-7968ACC37336}" type="presParOf" srcId="{7EBE1060-1680-47A2-A711-A57DA13C1FE2}" destId="{AE6DFFB9-A0DD-41F0-B8E3-017B776A06AC}" srcOrd="6" destOrd="0" presId="urn:microsoft.com/office/officeart/2005/8/layout/default"/>
    <dgm:cxn modelId="{CFDF5455-FBB4-43FB-97CC-5A9DA37AB5B5}" type="presParOf" srcId="{7EBE1060-1680-47A2-A711-A57DA13C1FE2}" destId="{2CF78BB4-E2BC-472E-98FE-AAA8234C167D}" srcOrd="7" destOrd="0" presId="urn:microsoft.com/office/officeart/2005/8/layout/default"/>
    <dgm:cxn modelId="{660C9B8E-5A18-4B42-BE9B-8995D9294D57}" type="presParOf" srcId="{7EBE1060-1680-47A2-A711-A57DA13C1FE2}" destId="{5BFDCD4C-35AD-4711-BCDA-28877FDC37FF}" srcOrd="8" destOrd="0" presId="urn:microsoft.com/office/officeart/2005/8/layout/default"/>
    <dgm:cxn modelId="{02896E1E-D3BA-49A1-89EF-9E46EDDA6935}" type="presParOf" srcId="{7EBE1060-1680-47A2-A711-A57DA13C1FE2}" destId="{3478BFA7-3FE0-4182-A101-383F2AEC2459}" srcOrd="9" destOrd="0" presId="urn:microsoft.com/office/officeart/2005/8/layout/default"/>
    <dgm:cxn modelId="{D23D150E-8F38-4ACC-BBA7-88B9C7752C88}" type="presParOf" srcId="{7EBE1060-1680-47A2-A711-A57DA13C1FE2}" destId="{C70C726A-4BAE-4C28-9FF9-2D70378B47D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AF440-2D9B-47B0-A9BB-88EDDEDF874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D3161BB3-2374-4D5A-9BD7-2EEA06344DEA}">
      <dgm:prSet/>
      <dgm:spPr/>
      <dgm:t>
        <a:bodyPr/>
        <a:lstStyle/>
        <a:p>
          <a:r>
            <a:rPr lang="nl-NL"/>
            <a:t>Bloem kleur: wit</a:t>
          </a:r>
          <a:endParaRPr lang="en-US"/>
        </a:p>
      </dgm:t>
    </dgm:pt>
    <dgm:pt modelId="{C23A0DA6-304D-4A47-8A16-BA7CD7B476DA}" type="parTrans" cxnId="{00B29285-4BC6-47DF-99AE-A1CF52A390B6}">
      <dgm:prSet/>
      <dgm:spPr/>
      <dgm:t>
        <a:bodyPr/>
        <a:lstStyle/>
        <a:p>
          <a:endParaRPr lang="en-US"/>
        </a:p>
      </dgm:t>
    </dgm:pt>
    <dgm:pt modelId="{D022D5FE-B615-4762-A889-82BD232A9B96}" type="sibTrans" cxnId="{00B29285-4BC6-47DF-99AE-A1CF52A390B6}">
      <dgm:prSet/>
      <dgm:spPr/>
      <dgm:t>
        <a:bodyPr/>
        <a:lstStyle/>
        <a:p>
          <a:endParaRPr lang="en-US"/>
        </a:p>
      </dgm:t>
    </dgm:pt>
    <dgm:pt modelId="{9D17753C-A5B0-43D4-A4AF-9E46A784A258}">
      <dgm:prSet/>
      <dgm:spPr/>
      <dgm:t>
        <a:bodyPr/>
        <a:lstStyle/>
        <a:p>
          <a:r>
            <a:rPr lang="nl-NL"/>
            <a:t>Look: blauw met een mond</a:t>
          </a:r>
          <a:endParaRPr lang="en-US"/>
        </a:p>
      </dgm:t>
    </dgm:pt>
    <dgm:pt modelId="{0C12CB7A-D5E4-469D-AEC3-AEF52384ACF7}" type="parTrans" cxnId="{3FF322EE-70FA-4C99-A96C-8C5054166A9B}">
      <dgm:prSet/>
      <dgm:spPr/>
      <dgm:t>
        <a:bodyPr/>
        <a:lstStyle/>
        <a:p>
          <a:endParaRPr lang="en-US"/>
        </a:p>
      </dgm:t>
    </dgm:pt>
    <dgm:pt modelId="{4A690334-9EF3-4CE1-93EF-1E4A226021FA}" type="sibTrans" cxnId="{3FF322EE-70FA-4C99-A96C-8C5054166A9B}">
      <dgm:prSet/>
      <dgm:spPr/>
      <dgm:t>
        <a:bodyPr/>
        <a:lstStyle/>
        <a:p>
          <a:endParaRPr lang="en-US"/>
        </a:p>
      </dgm:t>
    </dgm:pt>
    <dgm:pt modelId="{08EA0CFC-F3B1-457E-94D3-DCDAC612A985}">
      <dgm:prSet/>
      <dgm:spPr/>
      <dgm:t>
        <a:bodyPr/>
        <a:lstStyle/>
        <a:p>
          <a:r>
            <a:rPr lang="nl-NL"/>
            <a:t>Model: klassiek</a:t>
          </a:r>
          <a:endParaRPr lang="en-US"/>
        </a:p>
      </dgm:t>
    </dgm:pt>
    <dgm:pt modelId="{50EFC9C2-E75C-4955-B7AE-F9A1C9E8467F}" type="parTrans" cxnId="{9D8E8701-0239-40D6-AEA2-2A64CBF1E78F}">
      <dgm:prSet/>
      <dgm:spPr/>
      <dgm:t>
        <a:bodyPr/>
        <a:lstStyle/>
        <a:p>
          <a:endParaRPr lang="en-US"/>
        </a:p>
      </dgm:t>
    </dgm:pt>
    <dgm:pt modelId="{86E08747-5A2F-425A-92EF-C4B508D76D2F}" type="sibTrans" cxnId="{9D8E8701-0239-40D6-AEA2-2A64CBF1E78F}">
      <dgm:prSet/>
      <dgm:spPr/>
      <dgm:t>
        <a:bodyPr/>
        <a:lstStyle/>
        <a:p>
          <a:endParaRPr lang="en-US"/>
        </a:p>
      </dgm:t>
    </dgm:pt>
    <dgm:pt modelId="{9E7E86A0-D5B2-4C84-A3D9-74CA8EFF88BD}">
      <dgm:prSet/>
      <dgm:spPr/>
      <dgm:t>
        <a:bodyPr/>
        <a:lstStyle/>
        <a:p>
          <a:r>
            <a:rPr lang="nl-NL"/>
            <a:t>Kan tegen water</a:t>
          </a:r>
          <a:endParaRPr lang="en-US"/>
        </a:p>
      </dgm:t>
    </dgm:pt>
    <dgm:pt modelId="{AE9054AD-E548-4724-8FB0-60FC31A71597}" type="parTrans" cxnId="{7F84EF78-5316-402B-B45D-87F10B27C595}">
      <dgm:prSet/>
      <dgm:spPr/>
      <dgm:t>
        <a:bodyPr/>
        <a:lstStyle/>
        <a:p>
          <a:endParaRPr lang="en-US"/>
        </a:p>
      </dgm:t>
    </dgm:pt>
    <dgm:pt modelId="{4785A02E-A6E6-45FE-8AF8-72EEF5133E9A}" type="sibTrans" cxnId="{7F84EF78-5316-402B-B45D-87F10B27C595}">
      <dgm:prSet/>
      <dgm:spPr/>
      <dgm:t>
        <a:bodyPr/>
        <a:lstStyle/>
        <a:p>
          <a:endParaRPr lang="en-US"/>
        </a:p>
      </dgm:t>
    </dgm:pt>
    <dgm:pt modelId="{5CF4DB0B-9F0F-4E34-A64E-BBE785966730}">
      <dgm:prSet/>
      <dgm:spPr/>
      <dgm:t>
        <a:bodyPr/>
        <a:lstStyle/>
        <a:p>
          <a:r>
            <a:rPr lang="nl-NL"/>
            <a:t>Kan zwemmen</a:t>
          </a:r>
          <a:endParaRPr lang="en-US"/>
        </a:p>
      </dgm:t>
    </dgm:pt>
    <dgm:pt modelId="{4E37B357-2BD7-4A17-9A4A-AB7703DD5546}" type="parTrans" cxnId="{9F96B2DA-4995-40B2-A5A7-60E4494DFB35}">
      <dgm:prSet/>
      <dgm:spPr/>
      <dgm:t>
        <a:bodyPr/>
        <a:lstStyle/>
        <a:p>
          <a:endParaRPr lang="en-US"/>
        </a:p>
      </dgm:t>
    </dgm:pt>
    <dgm:pt modelId="{E2F97DFD-B563-49BD-8B1D-06170601F264}" type="sibTrans" cxnId="{9F96B2DA-4995-40B2-A5A7-60E4494DFB35}">
      <dgm:prSet/>
      <dgm:spPr/>
      <dgm:t>
        <a:bodyPr/>
        <a:lstStyle/>
        <a:p>
          <a:endParaRPr lang="en-US"/>
        </a:p>
      </dgm:t>
    </dgm:pt>
    <dgm:pt modelId="{6EEE5EB8-B2C3-40B6-B98C-F79CF057166A}">
      <dgm:prSet/>
      <dgm:spPr/>
      <dgm:t>
        <a:bodyPr/>
        <a:lstStyle/>
        <a:p>
          <a:r>
            <a:rPr lang="nl-NL"/>
            <a:t>Kan vechten tijdens zwemmen, maar zwakker dan op veld (0,8)</a:t>
          </a:r>
          <a:endParaRPr lang="en-US"/>
        </a:p>
      </dgm:t>
    </dgm:pt>
    <dgm:pt modelId="{0CA0A035-BBC7-4CCA-81BD-95F8A0F2B901}" type="parTrans" cxnId="{350A05B4-DC15-4A6B-BD92-17B5F74AF273}">
      <dgm:prSet/>
      <dgm:spPr/>
      <dgm:t>
        <a:bodyPr/>
        <a:lstStyle/>
        <a:p>
          <a:endParaRPr lang="en-US"/>
        </a:p>
      </dgm:t>
    </dgm:pt>
    <dgm:pt modelId="{36C4D19C-D768-4390-9350-6EB5ED29231F}" type="sibTrans" cxnId="{350A05B4-DC15-4A6B-BD92-17B5F74AF273}">
      <dgm:prSet/>
      <dgm:spPr/>
      <dgm:t>
        <a:bodyPr/>
        <a:lstStyle/>
        <a:p>
          <a:endParaRPr lang="en-US"/>
        </a:p>
      </dgm:t>
    </dgm:pt>
    <dgm:pt modelId="{10809A04-724B-4230-85D0-E58835A08CDF}" type="pres">
      <dgm:prSet presAssocID="{2E4AF440-2D9B-47B0-A9BB-88EDDEDF8749}" presName="Name0" presStyleCnt="0">
        <dgm:presLayoutVars>
          <dgm:dir/>
          <dgm:resizeHandles val="exact"/>
        </dgm:presLayoutVars>
      </dgm:prSet>
      <dgm:spPr/>
    </dgm:pt>
    <dgm:pt modelId="{4C44E5FB-47D8-448E-AF74-2D1419867B1D}" type="pres">
      <dgm:prSet presAssocID="{D3161BB3-2374-4D5A-9BD7-2EEA06344DEA}" presName="node" presStyleLbl="node1" presStyleIdx="0" presStyleCnt="6">
        <dgm:presLayoutVars>
          <dgm:bulletEnabled val="1"/>
        </dgm:presLayoutVars>
      </dgm:prSet>
      <dgm:spPr/>
    </dgm:pt>
    <dgm:pt modelId="{F69657FF-9C79-45D3-943B-41B620C1AF4A}" type="pres">
      <dgm:prSet presAssocID="{D022D5FE-B615-4762-A889-82BD232A9B96}" presName="sibTrans" presStyleLbl="sibTrans1D1" presStyleIdx="0" presStyleCnt="5"/>
      <dgm:spPr/>
    </dgm:pt>
    <dgm:pt modelId="{67D0859C-C445-4E85-8E44-EAFAE0FFC846}" type="pres">
      <dgm:prSet presAssocID="{D022D5FE-B615-4762-A889-82BD232A9B96}" presName="connectorText" presStyleLbl="sibTrans1D1" presStyleIdx="0" presStyleCnt="5"/>
      <dgm:spPr/>
    </dgm:pt>
    <dgm:pt modelId="{F94F32B4-E41A-4076-AFAA-E264361035C4}" type="pres">
      <dgm:prSet presAssocID="{9D17753C-A5B0-43D4-A4AF-9E46A784A258}" presName="node" presStyleLbl="node1" presStyleIdx="1" presStyleCnt="6">
        <dgm:presLayoutVars>
          <dgm:bulletEnabled val="1"/>
        </dgm:presLayoutVars>
      </dgm:prSet>
      <dgm:spPr/>
    </dgm:pt>
    <dgm:pt modelId="{A9319943-FB0F-4458-8925-A3FB23B29BE9}" type="pres">
      <dgm:prSet presAssocID="{4A690334-9EF3-4CE1-93EF-1E4A226021FA}" presName="sibTrans" presStyleLbl="sibTrans1D1" presStyleIdx="1" presStyleCnt="5"/>
      <dgm:spPr/>
    </dgm:pt>
    <dgm:pt modelId="{57707CC9-71F6-454C-890D-C859754A29DC}" type="pres">
      <dgm:prSet presAssocID="{4A690334-9EF3-4CE1-93EF-1E4A226021FA}" presName="connectorText" presStyleLbl="sibTrans1D1" presStyleIdx="1" presStyleCnt="5"/>
      <dgm:spPr/>
    </dgm:pt>
    <dgm:pt modelId="{B5AD1EC8-1B1D-4520-94E3-DC2FB84098A7}" type="pres">
      <dgm:prSet presAssocID="{08EA0CFC-F3B1-457E-94D3-DCDAC612A985}" presName="node" presStyleLbl="node1" presStyleIdx="2" presStyleCnt="6">
        <dgm:presLayoutVars>
          <dgm:bulletEnabled val="1"/>
        </dgm:presLayoutVars>
      </dgm:prSet>
      <dgm:spPr/>
    </dgm:pt>
    <dgm:pt modelId="{91CC02EF-9383-4226-BA26-D9A902AA6D6F}" type="pres">
      <dgm:prSet presAssocID="{86E08747-5A2F-425A-92EF-C4B508D76D2F}" presName="sibTrans" presStyleLbl="sibTrans1D1" presStyleIdx="2" presStyleCnt="5"/>
      <dgm:spPr/>
    </dgm:pt>
    <dgm:pt modelId="{10F80AE7-B1E5-4DC2-BAC6-DAC682971D5F}" type="pres">
      <dgm:prSet presAssocID="{86E08747-5A2F-425A-92EF-C4B508D76D2F}" presName="connectorText" presStyleLbl="sibTrans1D1" presStyleIdx="2" presStyleCnt="5"/>
      <dgm:spPr/>
    </dgm:pt>
    <dgm:pt modelId="{1AFB7FD8-1C58-474D-9A4C-9866F5DE1B24}" type="pres">
      <dgm:prSet presAssocID="{9E7E86A0-D5B2-4C84-A3D9-74CA8EFF88BD}" presName="node" presStyleLbl="node1" presStyleIdx="3" presStyleCnt="6">
        <dgm:presLayoutVars>
          <dgm:bulletEnabled val="1"/>
        </dgm:presLayoutVars>
      </dgm:prSet>
      <dgm:spPr/>
    </dgm:pt>
    <dgm:pt modelId="{47B2F94A-C5CB-41DB-B097-C33E3A6440C3}" type="pres">
      <dgm:prSet presAssocID="{4785A02E-A6E6-45FE-8AF8-72EEF5133E9A}" presName="sibTrans" presStyleLbl="sibTrans1D1" presStyleIdx="3" presStyleCnt="5"/>
      <dgm:spPr/>
    </dgm:pt>
    <dgm:pt modelId="{8FAB8D5B-EA4E-4100-B6C9-95C72FE1512F}" type="pres">
      <dgm:prSet presAssocID="{4785A02E-A6E6-45FE-8AF8-72EEF5133E9A}" presName="connectorText" presStyleLbl="sibTrans1D1" presStyleIdx="3" presStyleCnt="5"/>
      <dgm:spPr/>
    </dgm:pt>
    <dgm:pt modelId="{B5EA10D9-3ED8-4F02-A77D-D5FD867A5A95}" type="pres">
      <dgm:prSet presAssocID="{5CF4DB0B-9F0F-4E34-A64E-BBE785966730}" presName="node" presStyleLbl="node1" presStyleIdx="4" presStyleCnt="6">
        <dgm:presLayoutVars>
          <dgm:bulletEnabled val="1"/>
        </dgm:presLayoutVars>
      </dgm:prSet>
      <dgm:spPr/>
    </dgm:pt>
    <dgm:pt modelId="{04C66F79-31A2-4407-B1CF-A14B48C68A26}" type="pres">
      <dgm:prSet presAssocID="{E2F97DFD-B563-49BD-8B1D-06170601F264}" presName="sibTrans" presStyleLbl="sibTrans1D1" presStyleIdx="4" presStyleCnt="5"/>
      <dgm:spPr/>
    </dgm:pt>
    <dgm:pt modelId="{E9F8D3D3-ABE7-485F-B0DD-E3BCD3FD2E58}" type="pres">
      <dgm:prSet presAssocID="{E2F97DFD-B563-49BD-8B1D-06170601F264}" presName="connectorText" presStyleLbl="sibTrans1D1" presStyleIdx="4" presStyleCnt="5"/>
      <dgm:spPr/>
    </dgm:pt>
    <dgm:pt modelId="{1923DCFF-E01A-45AC-B7B6-BF41C75D1561}" type="pres">
      <dgm:prSet presAssocID="{6EEE5EB8-B2C3-40B6-B98C-F79CF057166A}" presName="node" presStyleLbl="node1" presStyleIdx="5" presStyleCnt="6">
        <dgm:presLayoutVars>
          <dgm:bulletEnabled val="1"/>
        </dgm:presLayoutVars>
      </dgm:prSet>
      <dgm:spPr/>
    </dgm:pt>
  </dgm:ptLst>
  <dgm:cxnLst>
    <dgm:cxn modelId="{9D8E8701-0239-40D6-AEA2-2A64CBF1E78F}" srcId="{2E4AF440-2D9B-47B0-A9BB-88EDDEDF8749}" destId="{08EA0CFC-F3B1-457E-94D3-DCDAC612A985}" srcOrd="2" destOrd="0" parTransId="{50EFC9C2-E75C-4955-B7AE-F9A1C9E8467F}" sibTransId="{86E08747-5A2F-425A-92EF-C4B508D76D2F}"/>
    <dgm:cxn modelId="{83862C0C-4E17-4B97-BF34-682B55AB692F}" type="presOf" srcId="{9D17753C-A5B0-43D4-A4AF-9E46A784A258}" destId="{F94F32B4-E41A-4076-AFAA-E264361035C4}" srcOrd="0" destOrd="0" presId="urn:microsoft.com/office/officeart/2016/7/layout/RepeatingBendingProcessNew"/>
    <dgm:cxn modelId="{81D25519-BD91-408A-A0DF-9B80003ACD94}" type="presOf" srcId="{D022D5FE-B615-4762-A889-82BD232A9B96}" destId="{F69657FF-9C79-45D3-943B-41B620C1AF4A}" srcOrd="0" destOrd="0" presId="urn:microsoft.com/office/officeart/2016/7/layout/RepeatingBendingProcessNew"/>
    <dgm:cxn modelId="{B7589737-61AD-4C3C-8B09-C679AF845F6E}" type="presOf" srcId="{E2F97DFD-B563-49BD-8B1D-06170601F264}" destId="{04C66F79-31A2-4407-B1CF-A14B48C68A26}" srcOrd="0" destOrd="0" presId="urn:microsoft.com/office/officeart/2016/7/layout/RepeatingBendingProcessNew"/>
    <dgm:cxn modelId="{5D673A5F-E3C4-495F-8E23-E144C540799B}" type="presOf" srcId="{6EEE5EB8-B2C3-40B6-B98C-F79CF057166A}" destId="{1923DCFF-E01A-45AC-B7B6-BF41C75D1561}" srcOrd="0" destOrd="0" presId="urn:microsoft.com/office/officeart/2016/7/layout/RepeatingBendingProcessNew"/>
    <dgm:cxn modelId="{0545C441-1947-4C73-8904-2C9CBDF2E80C}" type="presOf" srcId="{86E08747-5A2F-425A-92EF-C4B508D76D2F}" destId="{91CC02EF-9383-4226-BA26-D9A902AA6D6F}" srcOrd="0" destOrd="0" presId="urn:microsoft.com/office/officeart/2016/7/layout/RepeatingBendingProcessNew"/>
    <dgm:cxn modelId="{1F00214E-10DB-4FFF-8DFC-BE3B7FCB240D}" type="presOf" srcId="{2E4AF440-2D9B-47B0-A9BB-88EDDEDF8749}" destId="{10809A04-724B-4230-85D0-E58835A08CDF}" srcOrd="0" destOrd="0" presId="urn:microsoft.com/office/officeart/2016/7/layout/RepeatingBendingProcessNew"/>
    <dgm:cxn modelId="{E8AFD673-9932-442D-AF60-1992E3A3DC1C}" type="presOf" srcId="{D022D5FE-B615-4762-A889-82BD232A9B96}" destId="{67D0859C-C445-4E85-8E44-EAFAE0FFC846}" srcOrd="1" destOrd="0" presId="urn:microsoft.com/office/officeart/2016/7/layout/RepeatingBendingProcessNew"/>
    <dgm:cxn modelId="{7F84EF78-5316-402B-B45D-87F10B27C595}" srcId="{2E4AF440-2D9B-47B0-A9BB-88EDDEDF8749}" destId="{9E7E86A0-D5B2-4C84-A3D9-74CA8EFF88BD}" srcOrd="3" destOrd="0" parTransId="{AE9054AD-E548-4724-8FB0-60FC31A71597}" sibTransId="{4785A02E-A6E6-45FE-8AF8-72EEF5133E9A}"/>
    <dgm:cxn modelId="{1C33777D-B29B-4FFB-8E24-000D492F5B83}" type="presOf" srcId="{E2F97DFD-B563-49BD-8B1D-06170601F264}" destId="{E9F8D3D3-ABE7-485F-B0DD-E3BCD3FD2E58}" srcOrd="1" destOrd="0" presId="urn:microsoft.com/office/officeart/2016/7/layout/RepeatingBendingProcessNew"/>
    <dgm:cxn modelId="{00B29285-4BC6-47DF-99AE-A1CF52A390B6}" srcId="{2E4AF440-2D9B-47B0-A9BB-88EDDEDF8749}" destId="{D3161BB3-2374-4D5A-9BD7-2EEA06344DEA}" srcOrd="0" destOrd="0" parTransId="{C23A0DA6-304D-4A47-8A16-BA7CD7B476DA}" sibTransId="{D022D5FE-B615-4762-A889-82BD232A9B96}"/>
    <dgm:cxn modelId="{140A9B87-9ED2-4262-8AFE-47E944886D0D}" type="presOf" srcId="{4A690334-9EF3-4CE1-93EF-1E4A226021FA}" destId="{A9319943-FB0F-4458-8925-A3FB23B29BE9}" srcOrd="0" destOrd="0" presId="urn:microsoft.com/office/officeart/2016/7/layout/RepeatingBendingProcessNew"/>
    <dgm:cxn modelId="{BAC135A0-65DB-4EA9-937A-300FA8332395}" type="presOf" srcId="{4A690334-9EF3-4CE1-93EF-1E4A226021FA}" destId="{57707CC9-71F6-454C-890D-C859754A29DC}" srcOrd="1" destOrd="0" presId="urn:microsoft.com/office/officeart/2016/7/layout/RepeatingBendingProcessNew"/>
    <dgm:cxn modelId="{350A05B4-DC15-4A6B-BD92-17B5F74AF273}" srcId="{2E4AF440-2D9B-47B0-A9BB-88EDDEDF8749}" destId="{6EEE5EB8-B2C3-40B6-B98C-F79CF057166A}" srcOrd="5" destOrd="0" parTransId="{0CA0A035-BBC7-4CCA-81BD-95F8A0F2B901}" sibTransId="{36C4D19C-D768-4390-9350-6EB5ED29231F}"/>
    <dgm:cxn modelId="{AB2AC8C7-779C-4C5D-9D9C-75CDF85CD83C}" type="presOf" srcId="{08EA0CFC-F3B1-457E-94D3-DCDAC612A985}" destId="{B5AD1EC8-1B1D-4520-94E3-DC2FB84098A7}" srcOrd="0" destOrd="0" presId="urn:microsoft.com/office/officeart/2016/7/layout/RepeatingBendingProcessNew"/>
    <dgm:cxn modelId="{3D858ACC-E512-4E43-AF9B-17F92468AA0E}" type="presOf" srcId="{D3161BB3-2374-4D5A-9BD7-2EEA06344DEA}" destId="{4C44E5FB-47D8-448E-AF74-2D1419867B1D}" srcOrd="0" destOrd="0" presId="urn:microsoft.com/office/officeart/2016/7/layout/RepeatingBendingProcessNew"/>
    <dgm:cxn modelId="{9F96B2DA-4995-40B2-A5A7-60E4494DFB35}" srcId="{2E4AF440-2D9B-47B0-A9BB-88EDDEDF8749}" destId="{5CF4DB0B-9F0F-4E34-A64E-BBE785966730}" srcOrd="4" destOrd="0" parTransId="{4E37B357-2BD7-4A17-9A4A-AB7703DD5546}" sibTransId="{E2F97DFD-B563-49BD-8B1D-06170601F264}"/>
    <dgm:cxn modelId="{937C0DE5-D7AE-4929-A6C6-09A2C1F22CA7}" type="presOf" srcId="{5CF4DB0B-9F0F-4E34-A64E-BBE785966730}" destId="{B5EA10D9-3ED8-4F02-A77D-D5FD867A5A95}" srcOrd="0" destOrd="0" presId="urn:microsoft.com/office/officeart/2016/7/layout/RepeatingBendingProcessNew"/>
    <dgm:cxn modelId="{0077FCE5-4EC8-4B2A-A002-9D8D1D6B49F8}" type="presOf" srcId="{9E7E86A0-D5B2-4C84-A3D9-74CA8EFF88BD}" destId="{1AFB7FD8-1C58-474D-9A4C-9866F5DE1B24}" srcOrd="0" destOrd="0" presId="urn:microsoft.com/office/officeart/2016/7/layout/RepeatingBendingProcessNew"/>
    <dgm:cxn modelId="{7D37A1E7-2A95-46B2-9B6E-D82AEA08D78E}" type="presOf" srcId="{86E08747-5A2F-425A-92EF-C4B508D76D2F}" destId="{10F80AE7-B1E5-4DC2-BAC6-DAC682971D5F}" srcOrd="1" destOrd="0" presId="urn:microsoft.com/office/officeart/2016/7/layout/RepeatingBendingProcessNew"/>
    <dgm:cxn modelId="{3FF322EE-70FA-4C99-A96C-8C5054166A9B}" srcId="{2E4AF440-2D9B-47B0-A9BB-88EDDEDF8749}" destId="{9D17753C-A5B0-43D4-A4AF-9E46A784A258}" srcOrd="1" destOrd="0" parTransId="{0C12CB7A-D5E4-469D-AEC3-AEF52384ACF7}" sibTransId="{4A690334-9EF3-4CE1-93EF-1E4A226021FA}"/>
    <dgm:cxn modelId="{FADCC4EE-309C-4873-A8B2-35127689C37C}" type="presOf" srcId="{4785A02E-A6E6-45FE-8AF8-72EEF5133E9A}" destId="{47B2F94A-C5CB-41DB-B097-C33E3A6440C3}" srcOrd="0" destOrd="0" presId="urn:microsoft.com/office/officeart/2016/7/layout/RepeatingBendingProcessNew"/>
    <dgm:cxn modelId="{CB5D41FD-388C-444A-9EDF-753DF75FF020}" type="presOf" srcId="{4785A02E-A6E6-45FE-8AF8-72EEF5133E9A}" destId="{8FAB8D5B-EA4E-4100-B6C9-95C72FE1512F}" srcOrd="1" destOrd="0" presId="urn:microsoft.com/office/officeart/2016/7/layout/RepeatingBendingProcessNew"/>
    <dgm:cxn modelId="{8F890797-E166-43D6-B331-2C2EDCA736EA}" type="presParOf" srcId="{10809A04-724B-4230-85D0-E58835A08CDF}" destId="{4C44E5FB-47D8-448E-AF74-2D1419867B1D}" srcOrd="0" destOrd="0" presId="urn:microsoft.com/office/officeart/2016/7/layout/RepeatingBendingProcessNew"/>
    <dgm:cxn modelId="{E370E48D-327B-494D-A759-1823A8134556}" type="presParOf" srcId="{10809A04-724B-4230-85D0-E58835A08CDF}" destId="{F69657FF-9C79-45D3-943B-41B620C1AF4A}" srcOrd="1" destOrd="0" presId="urn:microsoft.com/office/officeart/2016/7/layout/RepeatingBendingProcessNew"/>
    <dgm:cxn modelId="{DE8D9828-24B9-4322-8FF9-3809BF8798E5}" type="presParOf" srcId="{F69657FF-9C79-45D3-943B-41B620C1AF4A}" destId="{67D0859C-C445-4E85-8E44-EAFAE0FFC846}" srcOrd="0" destOrd="0" presId="urn:microsoft.com/office/officeart/2016/7/layout/RepeatingBendingProcessNew"/>
    <dgm:cxn modelId="{185E5E9C-EC3E-47B7-BAC5-7859C293A13B}" type="presParOf" srcId="{10809A04-724B-4230-85D0-E58835A08CDF}" destId="{F94F32B4-E41A-4076-AFAA-E264361035C4}" srcOrd="2" destOrd="0" presId="urn:microsoft.com/office/officeart/2016/7/layout/RepeatingBendingProcessNew"/>
    <dgm:cxn modelId="{6B21CA7D-A6A8-4125-8907-98E0AA158B22}" type="presParOf" srcId="{10809A04-724B-4230-85D0-E58835A08CDF}" destId="{A9319943-FB0F-4458-8925-A3FB23B29BE9}" srcOrd="3" destOrd="0" presId="urn:microsoft.com/office/officeart/2016/7/layout/RepeatingBendingProcessNew"/>
    <dgm:cxn modelId="{FCE27271-35F9-4A7E-9D7F-44CC56B63076}" type="presParOf" srcId="{A9319943-FB0F-4458-8925-A3FB23B29BE9}" destId="{57707CC9-71F6-454C-890D-C859754A29DC}" srcOrd="0" destOrd="0" presId="urn:microsoft.com/office/officeart/2016/7/layout/RepeatingBendingProcessNew"/>
    <dgm:cxn modelId="{E5E61868-5615-4298-8015-EF2C5922997B}" type="presParOf" srcId="{10809A04-724B-4230-85D0-E58835A08CDF}" destId="{B5AD1EC8-1B1D-4520-94E3-DC2FB84098A7}" srcOrd="4" destOrd="0" presId="urn:microsoft.com/office/officeart/2016/7/layout/RepeatingBendingProcessNew"/>
    <dgm:cxn modelId="{49CE77B6-01A6-449B-8715-6A2ABA16D356}" type="presParOf" srcId="{10809A04-724B-4230-85D0-E58835A08CDF}" destId="{91CC02EF-9383-4226-BA26-D9A902AA6D6F}" srcOrd="5" destOrd="0" presId="urn:microsoft.com/office/officeart/2016/7/layout/RepeatingBendingProcessNew"/>
    <dgm:cxn modelId="{A0137F07-A6B3-4344-8727-CA7A293D917E}" type="presParOf" srcId="{91CC02EF-9383-4226-BA26-D9A902AA6D6F}" destId="{10F80AE7-B1E5-4DC2-BAC6-DAC682971D5F}" srcOrd="0" destOrd="0" presId="urn:microsoft.com/office/officeart/2016/7/layout/RepeatingBendingProcessNew"/>
    <dgm:cxn modelId="{9F1A453F-418B-4AAA-8ADC-02E6E1F8CFBF}" type="presParOf" srcId="{10809A04-724B-4230-85D0-E58835A08CDF}" destId="{1AFB7FD8-1C58-474D-9A4C-9866F5DE1B24}" srcOrd="6" destOrd="0" presId="urn:microsoft.com/office/officeart/2016/7/layout/RepeatingBendingProcessNew"/>
    <dgm:cxn modelId="{8F433CCD-E566-496D-9F4D-22B71F658DF2}" type="presParOf" srcId="{10809A04-724B-4230-85D0-E58835A08CDF}" destId="{47B2F94A-C5CB-41DB-B097-C33E3A6440C3}" srcOrd="7" destOrd="0" presId="urn:microsoft.com/office/officeart/2016/7/layout/RepeatingBendingProcessNew"/>
    <dgm:cxn modelId="{A5A70C4B-9136-4E17-A1DB-EB0E29E8630B}" type="presParOf" srcId="{47B2F94A-C5CB-41DB-B097-C33E3A6440C3}" destId="{8FAB8D5B-EA4E-4100-B6C9-95C72FE1512F}" srcOrd="0" destOrd="0" presId="urn:microsoft.com/office/officeart/2016/7/layout/RepeatingBendingProcessNew"/>
    <dgm:cxn modelId="{A5ADA40A-2DC1-4F14-8D93-271F62845F15}" type="presParOf" srcId="{10809A04-724B-4230-85D0-E58835A08CDF}" destId="{B5EA10D9-3ED8-4F02-A77D-D5FD867A5A95}" srcOrd="8" destOrd="0" presId="urn:microsoft.com/office/officeart/2016/7/layout/RepeatingBendingProcessNew"/>
    <dgm:cxn modelId="{FCA5A344-7920-432A-856B-87F168E62B11}" type="presParOf" srcId="{10809A04-724B-4230-85D0-E58835A08CDF}" destId="{04C66F79-31A2-4407-B1CF-A14B48C68A26}" srcOrd="9" destOrd="0" presId="urn:microsoft.com/office/officeart/2016/7/layout/RepeatingBendingProcessNew"/>
    <dgm:cxn modelId="{F1438068-CE51-4119-B5D3-F65C1345391C}" type="presParOf" srcId="{04C66F79-31A2-4407-B1CF-A14B48C68A26}" destId="{E9F8D3D3-ABE7-485F-B0DD-E3BCD3FD2E58}" srcOrd="0" destOrd="0" presId="urn:microsoft.com/office/officeart/2016/7/layout/RepeatingBendingProcessNew"/>
    <dgm:cxn modelId="{429C6515-2252-48CC-B93C-1D8E89D05DBD}" type="presParOf" srcId="{10809A04-724B-4230-85D0-E58835A08CDF}" destId="{1923DCFF-E01A-45AC-B7B6-BF41C75D156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95F672-D075-4268-AB64-E7ABADCA2FC3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D0A1CD6-E0E0-4FF9-A10D-A2DA415C0E09}">
      <dgm:prSet/>
      <dgm:spPr/>
      <dgm:t>
        <a:bodyPr/>
        <a:lstStyle/>
        <a:p>
          <a:r>
            <a:rPr lang="nl-NL"/>
            <a:t>Bloem kleur: roze</a:t>
          </a:r>
          <a:endParaRPr lang="en-US"/>
        </a:p>
      </dgm:t>
    </dgm:pt>
    <dgm:pt modelId="{CF18E1B7-6063-42F3-A5E6-8AC44A3D6456}" type="parTrans" cxnId="{BE562B97-E4C1-41EF-AC6A-AE6061DB55C8}">
      <dgm:prSet/>
      <dgm:spPr/>
      <dgm:t>
        <a:bodyPr/>
        <a:lstStyle/>
        <a:p>
          <a:endParaRPr lang="en-US"/>
        </a:p>
      </dgm:t>
    </dgm:pt>
    <dgm:pt modelId="{2D24D1CA-3616-46FE-ABFE-2B0078063993}" type="sibTrans" cxnId="{BE562B97-E4C1-41EF-AC6A-AE6061DB55C8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7B655E3-5B67-4647-AA7D-C60E9514F322}">
      <dgm:prSet/>
      <dgm:spPr/>
      <dgm:t>
        <a:bodyPr/>
        <a:lstStyle/>
        <a:p>
          <a:r>
            <a:rPr lang="nl-NL"/>
            <a:t>Look: paars, dik, groot met haartjes</a:t>
          </a:r>
          <a:endParaRPr lang="en-US"/>
        </a:p>
      </dgm:t>
    </dgm:pt>
    <dgm:pt modelId="{3F01959E-5894-4089-A878-96613BC178D6}" type="parTrans" cxnId="{A6F14A90-5514-4F07-8841-779827B45CF5}">
      <dgm:prSet/>
      <dgm:spPr/>
      <dgm:t>
        <a:bodyPr/>
        <a:lstStyle/>
        <a:p>
          <a:endParaRPr lang="en-US"/>
        </a:p>
      </dgm:t>
    </dgm:pt>
    <dgm:pt modelId="{9D6984F9-6750-4E35-BC29-895F6574C726}" type="sibTrans" cxnId="{A6F14A90-5514-4F07-8841-779827B45CF5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FC7D72F9-6ED6-4BF0-ACC2-F2B7A7267B57}">
      <dgm:prSet/>
      <dgm:spPr/>
      <dgm:t>
        <a:bodyPr/>
        <a:lstStyle/>
        <a:p>
          <a:r>
            <a:rPr lang="nl-NL"/>
            <a:t>Model: grootte</a:t>
          </a:r>
          <a:endParaRPr lang="en-US"/>
        </a:p>
      </dgm:t>
    </dgm:pt>
    <dgm:pt modelId="{808DE688-D4A4-48EF-854E-CBFAF6CA55D9}" type="parTrans" cxnId="{7CB86096-8DAD-49B6-B628-FD922FA0B39E}">
      <dgm:prSet/>
      <dgm:spPr/>
      <dgm:t>
        <a:bodyPr/>
        <a:lstStyle/>
        <a:p>
          <a:endParaRPr lang="en-US"/>
        </a:p>
      </dgm:t>
    </dgm:pt>
    <dgm:pt modelId="{7B875FED-B58D-426A-9663-5E483E7D87AB}" type="sibTrans" cxnId="{7CB86096-8DAD-49B6-B628-FD922FA0B39E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53A0C466-B112-4CBC-AFFE-CED0633C8F48}">
      <dgm:prSet/>
      <dgm:spPr/>
      <dgm:t>
        <a:bodyPr/>
        <a:lstStyle/>
        <a:p>
          <a:r>
            <a:rPr lang="nl-NL"/>
            <a:t>Sterk in vechten (2.5)</a:t>
          </a:r>
          <a:endParaRPr lang="en-US"/>
        </a:p>
      </dgm:t>
    </dgm:pt>
    <dgm:pt modelId="{690BC4E3-03EC-4CDE-A9B5-471C7A57B81B}" type="parTrans" cxnId="{27677DB8-D357-4798-8856-2D7F8BDFAA47}">
      <dgm:prSet/>
      <dgm:spPr/>
      <dgm:t>
        <a:bodyPr/>
        <a:lstStyle/>
        <a:p>
          <a:endParaRPr lang="en-US"/>
        </a:p>
      </dgm:t>
    </dgm:pt>
    <dgm:pt modelId="{C8375B4F-F4F5-4704-BBA6-2CA70757DF46}" type="sibTrans" cxnId="{27677DB8-D357-4798-8856-2D7F8BDFAA47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3D2A4B1B-067F-42C4-BDE5-19A38FB828F7}">
      <dgm:prSet/>
      <dgm:spPr/>
      <dgm:t>
        <a:bodyPr/>
        <a:lstStyle/>
        <a:p>
          <a:r>
            <a:rPr lang="nl-NL"/>
            <a:t>Als ze vallen, gaat de grond schudden, en vijanden worden een tijdje onactief</a:t>
          </a:r>
          <a:endParaRPr lang="en-US"/>
        </a:p>
      </dgm:t>
    </dgm:pt>
    <dgm:pt modelId="{08F4A37A-0135-49D8-9FEA-93657B7EF709}" type="parTrans" cxnId="{2EE140E9-50A8-4D5C-B8B0-FBFB86F7AB04}">
      <dgm:prSet/>
      <dgm:spPr/>
      <dgm:t>
        <a:bodyPr/>
        <a:lstStyle/>
        <a:p>
          <a:endParaRPr lang="en-US"/>
        </a:p>
      </dgm:t>
    </dgm:pt>
    <dgm:pt modelId="{EC0B3D66-5E76-4F1C-84A3-E6867CA7DCEB}" type="sibTrans" cxnId="{2EE140E9-50A8-4D5C-B8B0-FBFB86F7AB04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5D75E473-3838-4470-8B23-59E12FBCCF4E}">
      <dgm:prSet/>
      <dgm:spPr/>
      <dgm:t>
        <a:bodyPr/>
        <a:lstStyle/>
        <a:p>
          <a:r>
            <a:rPr lang="nl-NL"/>
            <a:t>Sterk in tillen (1 draagt als 10)</a:t>
          </a:r>
          <a:endParaRPr lang="en-US"/>
        </a:p>
      </dgm:t>
    </dgm:pt>
    <dgm:pt modelId="{7E793BE4-689F-473D-81CC-6610ED9AE3AC}" type="parTrans" cxnId="{E945E3E0-46C4-4433-8278-4E5E93CDDB4D}">
      <dgm:prSet/>
      <dgm:spPr/>
      <dgm:t>
        <a:bodyPr/>
        <a:lstStyle/>
        <a:p>
          <a:endParaRPr lang="en-US"/>
        </a:p>
      </dgm:t>
    </dgm:pt>
    <dgm:pt modelId="{DC9689A5-2439-440A-8063-AA2BBF4E2EDC}" type="sibTrans" cxnId="{E945E3E0-46C4-4433-8278-4E5E93CDDB4D}">
      <dgm:prSet phldrT="6"/>
      <dgm:spPr/>
      <dgm:t>
        <a:bodyPr/>
        <a:lstStyle/>
        <a:p>
          <a:r>
            <a:rPr lang="en-US"/>
            <a:t>6</a:t>
          </a:r>
        </a:p>
      </dgm:t>
    </dgm:pt>
    <dgm:pt modelId="{676325DD-A58A-4EAE-907B-071A25E5CEDC}">
      <dgm:prSet/>
      <dgm:spPr/>
      <dgm:t>
        <a:bodyPr/>
        <a:lstStyle/>
        <a:p>
          <a:r>
            <a:rPr lang="nl-NL"/>
            <a:t>Sloom</a:t>
          </a:r>
          <a:endParaRPr lang="en-US"/>
        </a:p>
      </dgm:t>
    </dgm:pt>
    <dgm:pt modelId="{665AF4D3-7766-4F65-ADE1-9F4FE8E62C2B}" type="parTrans" cxnId="{793FADCB-F1EA-4704-8432-96394CDABEFB}">
      <dgm:prSet/>
      <dgm:spPr/>
      <dgm:t>
        <a:bodyPr/>
        <a:lstStyle/>
        <a:p>
          <a:endParaRPr lang="en-US"/>
        </a:p>
      </dgm:t>
    </dgm:pt>
    <dgm:pt modelId="{3D7A42D7-89A9-4FF1-A859-9EBEF18D6D5F}" type="sibTrans" cxnId="{793FADCB-F1EA-4704-8432-96394CDABEFB}">
      <dgm:prSet phldrT="7"/>
      <dgm:spPr/>
      <dgm:t>
        <a:bodyPr/>
        <a:lstStyle/>
        <a:p>
          <a:r>
            <a:rPr lang="en-US"/>
            <a:t>7</a:t>
          </a:r>
        </a:p>
      </dgm:t>
    </dgm:pt>
    <dgm:pt modelId="{C3FDF68C-9785-4F29-B5D6-DF688BC2CFE5}" type="pres">
      <dgm:prSet presAssocID="{9195F672-D075-4268-AB64-E7ABADCA2FC3}" presName="linearFlow" presStyleCnt="0">
        <dgm:presLayoutVars>
          <dgm:dir/>
          <dgm:animLvl val="lvl"/>
          <dgm:resizeHandles val="exact"/>
        </dgm:presLayoutVars>
      </dgm:prSet>
      <dgm:spPr/>
    </dgm:pt>
    <dgm:pt modelId="{843A530B-CA2C-497C-8A3B-064A2FAC2FAB}" type="pres">
      <dgm:prSet presAssocID="{4D0A1CD6-E0E0-4FF9-A10D-A2DA415C0E09}" presName="compositeNode" presStyleCnt="0"/>
      <dgm:spPr/>
    </dgm:pt>
    <dgm:pt modelId="{F7D64A45-1407-4A4B-94D1-0C0EAAB50DA6}" type="pres">
      <dgm:prSet presAssocID="{4D0A1CD6-E0E0-4FF9-A10D-A2DA415C0E0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9B35F5-020C-4637-B056-1902A5F77667}" type="pres">
      <dgm:prSet presAssocID="{4D0A1CD6-E0E0-4FF9-A10D-A2DA415C0E09}" presName="parSh" presStyleCnt="0"/>
      <dgm:spPr/>
    </dgm:pt>
    <dgm:pt modelId="{44B6A28C-7F6C-4719-9A71-B2563BBF8418}" type="pres">
      <dgm:prSet presAssocID="{4D0A1CD6-E0E0-4FF9-A10D-A2DA415C0E09}" presName="lineNode" presStyleLbl="alignAccFollowNode1" presStyleIdx="0" presStyleCnt="21"/>
      <dgm:spPr/>
    </dgm:pt>
    <dgm:pt modelId="{7992F6CE-68BD-4552-B084-31161D0E84B0}" type="pres">
      <dgm:prSet presAssocID="{4D0A1CD6-E0E0-4FF9-A10D-A2DA415C0E09}" presName="lineArrowNode" presStyleLbl="alignAccFollowNode1" presStyleIdx="1" presStyleCnt="21"/>
      <dgm:spPr/>
    </dgm:pt>
    <dgm:pt modelId="{43074330-3FDF-4DA9-B4B7-A275E40D5A9D}" type="pres">
      <dgm:prSet presAssocID="{2D24D1CA-3616-46FE-ABFE-2B0078063993}" presName="sibTransNodeCircle" presStyleLbl="alignNode1" presStyleIdx="0" presStyleCnt="7">
        <dgm:presLayoutVars>
          <dgm:chMax val="0"/>
          <dgm:bulletEnabled/>
        </dgm:presLayoutVars>
      </dgm:prSet>
      <dgm:spPr/>
    </dgm:pt>
    <dgm:pt modelId="{5D6A40D5-D296-40AE-88BE-441AD76C9DCF}" type="pres">
      <dgm:prSet presAssocID="{2D24D1CA-3616-46FE-ABFE-2B0078063993}" presName="spacerBetweenCircleAndCallout" presStyleCnt="0">
        <dgm:presLayoutVars/>
      </dgm:prSet>
      <dgm:spPr/>
    </dgm:pt>
    <dgm:pt modelId="{1AEC5B99-D843-481E-8265-005068237E3F}" type="pres">
      <dgm:prSet presAssocID="{4D0A1CD6-E0E0-4FF9-A10D-A2DA415C0E09}" presName="nodeText" presStyleLbl="alignAccFollowNode1" presStyleIdx="2" presStyleCnt="21">
        <dgm:presLayoutVars>
          <dgm:bulletEnabled val="1"/>
        </dgm:presLayoutVars>
      </dgm:prSet>
      <dgm:spPr/>
    </dgm:pt>
    <dgm:pt modelId="{81827959-B283-4343-985B-664E5C22CAFC}" type="pres">
      <dgm:prSet presAssocID="{2D24D1CA-3616-46FE-ABFE-2B0078063993}" presName="sibTransComposite" presStyleCnt="0"/>
      <dgm:spPr/>
    </dgm:pt>
    <dgm:pt modelId="{423B5A2B-19BD-4EFE-B0CB-1875A3AAD751}" type="pres">
      <dgm:prSet presAssocID="{F7B655E3-5B67-4647-AA7D-C60E9514F322}" presName="compositeNode" presStyleCnt="0"/>
      <dgm:spPr/>
    </dgm:pt>
    <dgm:pt modelId="{036C97E3-638D-49DD-AF88-5D3327A87F9E}" type="pres">
      <dgm:prSet presAssocID="{F7B655E3-5B67-4647-AA7D-C60E9514F32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B7C2E21-44BC-4669-A511-FDDD3CA07E54}" type="pres">
      <dgm:prSet presAssocID="{F7B655E3-5B67-4647-AA7D-C60E9514F322}" presName="parSh" presStyleCnt="0"/>
      <dgm:spPr/>
    </dgm:pt>
    <dgm:pt modelId="{FA4EC8F1-4C33-4621-9E25-F03CCF62B135}" type="pres">
      <dgm:prSet presAssocID="{F7B655E3-5B67-4647-AA7D-C60E9514F322}" presName="lineNode" presStyleLbl="alignAccFollowNode1" presStyleIdx="3" presStyleCnt="21"/>
      <dgm:spPr/>
    </dgm:pt>
    <dgm:pt modelId="{170165F8-3FFE-45DD-AFD5-3EA6DFB61A74}" type="pres">
      <dgm:prSet presAssocID="{F7B655E3-5B67-4647-AA7D-C60E9514F322}" presName="lineArrowNode" presStyleLbl="alignAccFollowNode1" presStyleIdx="4" presStyleCnt="21"/>
      <dgm:spPr/>
    </dgm:pt>
    <dgm:pt modelId="{98253A04-A946-4118-97A9-47149ECFDF4D}" type="pres">
      <dgm:prSet presAssocID="{9D6984F9-6750-4E35-BC29-895F6574C726}" presName="sibTransNodeCircle" presStyleLbl="alignNode1" presStyleIdx="1" presStyleCnt="7">
        <dgm:presLayoutVars>
          <dgm:chMax val="0"/>
          <dgm:bulletEnabled/>
        </dgm:presLayoutVars>
      </dgm:prSet>
      <dgm:spPr/>
    </dgm:pt>
    <dgm:pt modelId="{732F3F71-3A42-48A2-831A-013526A9BE7C}" type="pres">
      <dgm:prSet presAssocID="{9D6984F9-6750-4E35-BC29-895F6574C726}" presName="spacerBetweenCircleAndCallout" presStyleCnt="0">
        <dgm:presLayoutVars/>
      </dgm:prSet>
      <dgm:spPr/>
    </dgm:pt>
    <dgm:pt modelId="{B44D98D8-DB1D-4804-8A86-1338FD6C5739}" type="pres">
      <dgm:prSet presAssocID="{F7B655E3-5B67-4647-AA7D-C60E9514F322}" presName="nodeText" presStyleLbl="alignAccFollowNode1" presStyleIdx="5" presStyleCnt="21">
        <dgm:presLayoutVars>
          <dgm:bulletEnabled val="1"/>
        </dgm:presLayoutVars>
      </dgm:prSet>
      <dgm:spPr/>
    </dgm:pt>
    <dgm:pt modelId="{E1D31C20-425D-48A9-A651-FFC1C30B2CD2}" type="pres">
      <dgm:prSet presAssocID="{9D6984F9-6750-4E35-BC29-895F6574C726}" presName="sibTransComposite" presStyleCnt="0"/>
      <dgm:spPr/>
    </dgm:pt>
    <dgm:pt modelId="{4A4364B4-ADEF-4A5E-8B16-2010C48B8937}" type="pres">
      <dgm:prSet presAssocID="{FC7D72F9-6ED6-4BF0-ACC2-F2B7A7267B57}" presName="compositeNode" presStyleCnt="0"/>
      <dgm:spPr/>
    </dgm:pt>
    <dgm:pt modelId="{0BB3CA1C-7168-4752-B606-E3F950B8EEBC}" type="pres">
      <dgm:prSet presAssocID="{FC7D72F9-6ED6-4BF0-ACC2-F2B7A7267B5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096E2AA-36AF-4BF9-B17C-F09DBD6C30E5}" type="pres">
      <dgm:prSet presAssocID="{FC7D72F9-6ED6-4BF0-ACC2-F2B7A7267B57}" presName="parSh" presStyleCnt="0"/>
      <dgm:spPr/>
    </dgm:pt>
    <dgm:pt modelId="{623BF41A-48E2-4DF8-9D80-087E80D756D9}" type="pres">
      <dgm:prSet presAssocID="{FC7D72F9-6ED6-4BF0-ACC2-F2B7A7267B57}" presName="lineNode" presStyleLbl="alignAccFollowNode1" presStyleIdx="6" presStyleCnt="21"/>
      <dgm:spPr/>
    </dgm:pt>
    <dgm:pt modelId="{EA3D4158-09C5-4829-8A2F-33EE7B400808}" type="pres">
      <dgm:prSet presAssocID="{FC7D72F9-6ED6-4BF0-ACC2-F2B7A7267B57}" presName="lineArrowNode" presStyleLbl="alignAccFollowNode1" presStyleIdx="7" presStyleCnt="21"/>
      <dgm:spPr/>
    </dgm:pt>
    <dgm:pt modelId="{87F6E4ED-BF96-40A4-921D-31D1991707CC}" type="pres">
      <dgm:prSet presAssocID="{7B875FED-B58D-426A-9663-5E483E7D87AB}" presName="sibTransNodeCircle" presStyleLbl="alignNode1" presStyleIdx="2" presStyleCnt="7">
        <dgm:presLayoutVars>
          <dgm:chMax val="0"/>
          <dgm:bulletEnabled/>
        </dgm:presLayoutVars>
      </dgm:prSet>
      <dgm:spPr/>
    </dgm:pt>
    <dgm:pt modelId="{868E15D9-3A30-480B-BEB5-7F805F2D5E04}" type="pres">
      <dgm:prSet presAssocID="{7B875FED-B58D-426A-9663-5E483E7D87AB}" presName="spacerBetweenCircleAndCallout" presStyleCnt="0">
        <dgm:presLayoutVars/>
      </dgm:prSet>
      <dgm:spPr/>
    </dgm:pt>
    <dgm:pt modelId="{AF2A784C-4561-4538-ADB2-9755B21A8891}" type="pres">
      <dgm:prSet presAssocID="{FC7D72F9-6ED6-4BF0-ACC2-F2B7A7267B57}" presName="nodeText" presStyleLbl="alignAccFollowNode1" presStyleIdx="8" presStyleCnt="21">
        <dgm:presLayoutVars>
          <dgm:bulletEnabled val="1"/>
        </dgm:presLayoutVars>
      </dgm:prSet>
      <dgm:spPr/>
    </dgm:pt>
    <dgm:pt modelId="{D3E9CB6B-78F9-42D8-BBDF-0B1B8781F8B2}" type="pres">
      <dgm:prSet presAssocID="{7B875FED-B58D-426A-9663-5E483E7D87AB}" presName="sibTransComposite" presStyleCnt="0"/>
      <dgm:spPr/>
    </dgm:pt>
    <dgm:pt modelId="{2AD2A22A-1456-4144-B05B-B3376528FA57}" type="pres">
      <dgm:prSet presAssocID="{53A0C466-B112-4CBC-AFFE-CED0633C8F48}" presName="compositeNode" presStyleCnt="0"/>
      <dgm:spPr/>
    </dgm:pt>
    <dgm:pt modelId="{C6477367-61C3-437E-A90D-84D10C77D285}" type="pres">
      <dgm:prSet presAssocID="{53A0C466-B112-4CBC-AFFE-CED0633C8F4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43E8CF-4035-4715-BB9D-82366CB9FF02}" type="pres">
      <dgm:prSet presAssocID="{53A0C466-B112-4CBC-AFFE-CED0633C8F48}" presName="parSh" presStyleCnt="0"/>
      <dgm:spPr/>
    </dgm:pt>
    <dgm:pt modelId="{96A63772-3A59-4B71-8E27-1A70FEC020E1}" type="pres">
      <dgm:prSet presAssocID="{53A0C466-B112-4CBC-AFFE-CED0633C8F48}" presName="lineNode" presStyleLbl="alignAccFollowNode1" presStyleIdx="9" presStyleCnt="21"/>
      <dgm:spPr/>
    </dgm:pt>
    <dgm:pt modelId="{AF655EFF-B93D-4285-B08C-DEABDF4F7CF2}" type="pres">
      <dgm:prSet presAssocID="{53A0C466-B112-4CBC-AFFE-CED0633C8F48}" presName="lineArrowNode" presStyleLbl="alignAccFollowNode1" presStyleIdx="10" presStyleCnt="21"/>
      <dgm:spPr/>
    </dgm:pt>
    <dgm:pt modelId="{448346B6-1A61-4CCF-B323-8C512278E4EF}" type="pres">
      <dgm:prSet presAssocID="{C8375B4F-F4F5-4704-BBA6-2CA70757DF46}" presName="sibTransNodeCircle" presStyleLbl="alignNode1" presStyleIdx="3" presStyleCnt="7">
        <dgm:presLayoutVars>
          <dgm:chMax val="0"/>
          <dgm:bulletEnabled/>
        </dgm:presLayoutVars>
      </dgm:prSet>
      <dgm:spPr/>
    </dgm:pt>
    <dgm:pt modelId="{7769D8C7-F155-4C86-9A83-BF85FBF3CF5B}" type="pres">
      <dgm:prSet presAssocID="{C8375B4F-F4F5-4704-BBA6-2CA70757DF46}" presName="spacerBetweenCircleAndCallout" presStyleCnt="0">
        <dgm:presLayoutVars/>
      </dgm:prSet>
      <dgm:spPr/>
    </dgm:pt>
    <dgm:pt modelId="{22B90B5A-E735-4608-AB79-943BEFBE0A2E}" type="pres">
      <dgm:prSet presAssocID="{53A0C466-B112-4CBC-AFFE-CED0633C8F48}" presName="nodeText" presStyleLbl="alignAccFollowNode1" presStyleIdx="11" presStyleCnt="21">
        <dgm:presLayoutVars>
          <dgm:bulletEnabled val="1"/>
        </dgm:presLayoutVars>
      </dgm:prSet>
      <dgm:spPr/>
    </dgm:pt>
    <dgm:pt modelId="{03141255-9C35-4772-8E13-F3910965BED6}" type="pres">
      <dgm:prSet presAssocID="{C8375B4F-F4F5-4704-BBA6-2CA70757DF46}" presName="sibTransComposite" presStyleCnt="0"/>
      <dgm:spPr/>
    </dgm:pt>
    <dgm:pt modelId="{0E774644-7539-4403-8E6E-3397C6645488}" type="pres">
      <dgm:prSet presAssocID="{3D2A4B1B-067F-42C4-BDE5-19A38FB828F7}" presName="compositeNode" presStyleCnt="0"/>
      <dgm:spPr/>
    </dgm:pt>
    <dgm:pt modelId="{4D556D8B-C474-44A8-889E-10399911EB3C}" type="pres">
      <dgm:prSet presAssocID="{3D2A4B1B-067F-42C4-BDE5-19A38FB828F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DB39D9-D3B2-4C15-B5D5-4252ACB583AC}" type="pres">
      <dgm:prSet presAssocID="{3D2A4B1B-067F-42C4-BDE5-19A38FB828F7}" presName="parSh" presStyleCnt="0"/>
      <dgm:spPr/>
    </dgm:pt>
    <dgm:pt modelId="{72627862-8616-43DE-BAEF-4CC8B230FA3B}" type="pres">
      <dgm:prSet presAssocID="{3D2A4B1B-067F-42C4-BDE5-19A38FB828F7}" presName="lineNode" presStyleLbl="alignAccFollowNode1" presStyleIdx="12" presStyleCnt="21"/>
      <dgm:spPr/>
    </dgm:pt>
    <dgm:pt modelId="{3D2B9610-DBA2-4C02-AF16-203F155686A7}" type="pres">
      <dgm:prSet presAssocID="{3D2A4B1B-067F-42C4-BDE5-19A38FB828F7}" presName="lineArrowNode" presStyleLbl="alignAccFollowNode1" presStyleIdx="13" presStyleCnt="21"/>
      <dgm:spPr/>
    </dgm:pt>
    <dgm:pt modelId="{4F689E53-93F4-4033-AC7E-E608CA52EB1E}" type="pres">
      <dgm:prSet presAssocID="{EC0B3D66-5E76-4F1C-84A3-E6867CA7DCEB}" presName="sibTransNodeCircle" presStyleLbl="alignNode1" presStyleIdx="4" presStyleCnt="7">
        <dgm:presLayoutVars>
          <dgm:chMax val="0"/>
          <dgm:bulletEnabled/>
        </dgm:presLayoutVars>
      </dgm:prSet>
      <dgm:spPr/>
    </dgm:pt>
    <dgm:pt modelId="{0470F9F7-D637-4ACF-8746-A5155851FA60}" type="pres">
      <dgm:prSet presAssocID="{EC0B3D66-5E76-4F1C-84A3-E6867CA7DCEB}" presName="spacerBetweenCircleAndCallout" presStyleCnt="0">
        <dgm:presLayoutVars/>
      </dgm:prSet>
      <dgm:spPr/>
    </dgm:pt>
    <dgm:pt modelId="{80655825-A83D-4135-BC5C-536AC660ABC3}" type="pres">
      <dgm:prSet presAssocID="{3D2A4B1B-067F-42C4-BDE5-19A38FB828F7}" presName="nodeText" presStyleLbl="alignAccFollowNode1" presStyleIdx="14" presStyleCnt="21">
        <dgm:presLayoutVars>
          <dgm:bulletEnabled val="1"/>
        </dgm:presLayoutVars>
      </dgm:prSet>
      <dgm:spPr/>
    </dgm:pt>
    <dgm:pt modelId="{2B5D818E-0AA3-4160-BF7F-4319F65D79F7}" type="pres">
      <dgm:prSet presAssocID="{EC0B3D66-5E76-4F1C-84A3-E6867CA7DCEB}" presName="sibTransComposite" presStyleCnt="0"/>
      <dgm:spPr/>
    </dgm:pt>
    <dgm:pt modelId="{301247DC-E3E5-4150-9AE4-DE7BDE125661}" type="pres">
      <dgm:prSet presAssocID="{5D75E473-3838-4470-8B23-59E12FBCCF4E}" presName="compositeNode" presStyleCnt="0"/>
      <dgm:spPr/>
    </dgm:pt>
    <dgm:pt modelId="{03768651-DC40-4C0B-8D28-15AD10999F28}" type="pres">
      <dgm:prSet presAssocID="{5D75E473-3838-4470-8B23-59E12FBCCF4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88F201-F546-4511-AE2C-49A73FD05FD2}" type="pres">
      <dgm:prSet presAssocID="{5D75E473-3838-4470-8B23-59E12FBCCF4E}" presName="parSh" presStyleCnt="0"/>
      <dgm:spPr/>
    </dgm:pt>
    <dgm:pt modelId="{2FFECB4C-F968-4424-A149-33CB9BD00C2F}" type="pres">
      <dgm:prSet presAssocID="{5D75E473-3838-4470-8B23-59E12FBCCF4E}" presName="lineNode" presStyleLbl="alignAccFollowNode1" presStyleIdx="15" presStyleCnt="21"/>
      <dgm:spPr/>
    </dgm:pt>
    <dgm:pt modelId="{1044947B-E453-4186-A74B-3DD6216E590C}" type="pres">
      <dgm:prSet presAssocID="{5D75E473-3838-4470-8B23-59E12FBCCF4E}" presName="lineArrowNode" presStyleLbl="alignAccFollowNode1" presStyleIdx="16" presStyleCnt="21"/>
      <dgm:spPr/>
    </dgm:pt>
    <dgm:pt modelId="{575DD8A3-5347-435A-A019-7C9BEF962AB5}" type="pres">
      <dgm:prSet presAssocID="{DC9689A5-2439-440A-8063-AA2BBF4E2EDC}" presName="sibTransNodeCircle" presStyleLbl="alignNode1" presStyleIdx="5" presStyleCnt="7">
        <dgm:presLayoutVars>
          <dgm:chMax val="0"/>
          <dgm:bulletEnabled/>
        </dgm:presLayoutVars>
      </dgm:prSet>
      <dgm:spPr/>
    </dgm:pt>
    <dgm:pt modelId="{D489AD44-6F17-4E6D-AB8B-C4DE1F344F14}" type="pres">
      <dgm:prSet presAssocID="{DC9689A5-2439-440A-8063-AA2BBF4E2EDC}" presName="spacerBetweenCircleAndCallout" presStyleCnt="0">
        <dgm:presLayoutVars/>
      </dgm:prSet>
      <dgm:spPr/>
    </dgm:pt>
    <dgm:pt modelId="{DEDC48AA-6850-40AB-BEFF-E5F995477EA1}" type="pres">
      <dgm:prSet presAssocID="{5D75E473-3838-4470-8B23-59E12FBCCF4E}" presName="nodeText" presStyleLbl="alignAccFollowNode1" presStyleIdx="17" presStyleCnt="21">
        <dgm:presLayoutVars>
          <dgm:bulletEnabled val="1"/>
        </dgm:presLayoutVars>
      </dgm:prSet>
      <dgm:spPr/>
    </dgm:pt>
    <dgm:pt modelId="{8A0FEC37-7459-40FB-BAFE-A94303DDA789}" type="pres">
      <dgm:prSet presAssocID="{DC9689A5-2439-440A-8063-AA2BBF4E2EDC}" presName="sibTransComposite" presStyleCnt="0"/>
      <dgm:spPr/>
    </dgm:pt>
    <dgm:pt modelId="{BBF99B2B-45FF-48D3-A144-25636320C5C6}" type="pres">
      <dgm:prSet presAssocID="{676325DD-A58A-4EAE-907B-071A25E5CEDC}" presName="compositeNode" presStyleCnt="0"/>
      <dgm:spPr/>
    </dgm:pt>
    <dgm:pt modelId="{3F350D14-CF2A-4E0B-9DD2-6CE1326BBE70}" type="pres">
      <dgm:prSet presAssocID="{676325DD-A58A-4EAE-907B-071A25E5CED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3693B0F-6475-46D3-8B08-3E0ADA8AD26F}" type="pres">
      <dgm:prSet presAssocID="{676325DD-A58A-4EAE-907B-071A25E5CEDC}" presName="parSh" presStyleCnt="0"/>
      <dgm:spPr/>
    </dgm:pt>
    <dgm:pt modelId="{46D797B2-E779-4CAD-9FD5-149C3587C6B1}" type="pres">
      <dgm:prSet presAssocID="{676325DD-A58A-4EAE-907B-071A25E5CEDC}" presName="lineNode" presStyleLbl="alignAccFollowNode1" presStyleIdx="18" presStyleCnt="21"/>
      <dgm:spPr/>
    </dgm:pt>
    <dgm:pt modelId="{44E5D51E-3A31-469E-A14D-03D01A61291F}" type="pres">
      <dgm:prSet presAssocID="{676325DD-A58A-4EAE-907B-071A25E5CEDC}" presName="lineArrowNode" presStyleLbl="alignAccFollowNode1" presStyleIdx="19" presStyleCnt="21"/>
      <dgm:spPr/>
    </dgm:pt>
    <dgm:pt modelId="{A67CD28B-E594-446D-BB98-A039ED58B341}" type="pres">
      <dgm:prSet presAssocID="{3D7A42D7-89A9-4FF1-A859-9EBEF18D6D5F}" presName="sibTransNodeCircle" presStyleLbl="alignNode1" presStyleIdx="6" presStyleCnt="7">
        <dgm:presLayoutVars>
          <dgm:chMax val="0"/>
          <dgm:bulletEnabled/>
        </dgm:presLayoutVars>
      </dgm:prSet>
      <dgm:spPr/>
    </dgm:pt>
    <dgm:pt modelId="{8EE5B781-FE5A-427F-BE30-B3C35D96560F}" type="pres">
      <dgm:prSet presAssocID="{3D7A42D7-89A9-4FF1-A859-9EBEF18D6D5F}" presName="spacerBetweenCircleAndCallout" presStyleCnt="0">
        <dgm:presLayoutVars/>
      </dgm:prSet>
      <dgm:spPr/>
    </dgm:pt>
    <dgm:pt modelId="{ABDFFDA5-927B-4E2E-A7CB-1EA0040105F2}" type="pres">
      <dgm:prSet presAssocID="{676325DD-A58A-4EAE-907B-071A25E5CEDC}" presName="nodeText" presStyleLbl="alignAccFollowNode1" presStyleIdx="20" presStyleCnt="21">
        <dgm:presLayoutVars>
          <dgm:bulletEnabled val="1"/>
        </dgm:presLayoutVars>
      </dgm:prSet>
      <dgm:spPr/>
    </dgm:pt>
  </dgm:ptLst>
  <dgm:cxnLst>
    <dgm:cxn modelId="{0E77C301-7367-4F02-9DFD-85EAD0D5F217}" type="presOf" srcId="{5D75E473-3838-4470-8B23-59E12FBCCF4E}" destId="{DEDC48AA-6850-40AB-BEFF-E5F995477EA1}" srcOrd="0" destOrd="0" presId="urn:microsoft.com/office/officeart/2016/7/layout/LinearArrowProcessNumbered"/>
    <dgm:cxn modelId="{FEFE3308-0483-45E3-8859-AB869370092B}" type="presOf" srcId="{9D6984F9-6750-4E35-BC29-895F6574C726}" destId="{98253A04-A946-4118-97A9-47149ECFDF4D}" srcOrd="0" destOrd="0" presId="urn:microsoft.com/office/officeart/2016/7/layout/LinearArrowProcessNumbered"/>
    <dgm:cxn modelId="{6951A828-D69E-48EC-8B52-D6233B90AF04}" type="presOf" srcId="{9195F672-D075-4268-AB64-E7ABADCA2FC3}" destId="{C3FDF68C-9785-4F29-B5D6-DF688BC2CFE5}" srcOrd="0" destOrd="0" presId="urn:microsoft.com/office/officeart/2016/7/layout/LinearArrowProcessNumbered"/>
    <dgm:cxn modelId="{F8154737-5326-40A8-8719-BD67E1A8F660}" type="presOf" srcId="{2D24D1CA-3616-46FE-ABFE-2B0078063993}" destId="{43074330-3FDF-4DA9-B4B7-A275E40D5A9D}" srcOrd="0" destOrd="0" presId="urn:microsoft.com/office/officeart/2016/7/layout/LinearArrowProcessNumbered"/>
    <dgm:cxn modelId="{2E745B5B-1BA4-4F31-B8CD-0E4A39AA58CE}" type="presOf" srcId="{3D2A4B1B-067F-42C4-BDE5-19A38FB828F7}" destId="{80655825-A83D-4135-BC5C-536AC660ABC3}" srcOrd="0" destOrd="0" presId="urn:microsoft.com/office/officeart/2016/7/layout/LinearArrowProcessNumbered"/>
    <dgm:cxn modelId="{BA3BF84D-80C2-4981-8F6E-DB2671BE64BA}" type="presOf" srcId="{F7B655E3-5B67-4647-AA7D-C60E9514F322}" destId="{B44D98D8-DB1D-4804-8A86-1338FD6C5739}" srcOrd="0" destOrd="0" presId="urn:microsoft.com/office/officeart/2016/7/layout/LinearArrowProcessNumbered"/>
    <dgm:cxn modelId="{3A7E6655-6B69-4E1E-8612-62DA509AFCB9}" type="presOf" srcId="{7B875FED-B58D-426A-9663-5E483E7D87AB}" destId="{87F6E4ED-BF96-40A4-921D-31D1991707CC}" srcOrd="0" destOrd="0" presId="urn:microsoft.com/office/officeart/2016/7/layout/LinearArrowProcessNumbered"/>
    <dgm:cxn modelId="{A7F9C77E-D8D9-4DC9-8E7D-7CD72F16C59B}" type="presOf" srcId="{C8375B4F-F4F5-4704-BBA6-2CA70757DF46}" destId="{448346B6-1A61-4CCF-B323-8C512278E4EF}" srcOrd="0" destOrd="0" presId="urn:microsoft.com/office/officeart/2016/7/layout/LinearArrowProcessNumbered"/>
    <dgm:cxn modelId="{A6F14A90-5514-4F07-8841-779827B45CF5}" srcId="{9195F672-D075-4268-AB64-E7ABADCA2FC3}" destId="{F7B655E3-5B67-4647-AA7D-C60E9514F322}" srcOrd="1" destOrd="0" parTransId="{3F01959E-5894-4089-A878-96613BC178D6}" sibTransId="{9D6984F9-6750-4E35-BC29-895F6574C726}"/>
    <dgm:cxn modelId="{7CB86096-8DAD-49B6-B628-FD922FA0B39E}" srcId="{9195F672-D075-4268-AB64-E7ABADCA2FC3}" destId="{FC7D72F9-6ED6-4BF0-ACC2-F2B7A7267B57}" srcOrd="2" destOrd="0" parTransId="{808DE688-D4A4-48EF-854E-CBFAF6CA55D9}" sibTransId="{7B875FED-B58D-426A-9663-5E483E7D87AB}"/>
    <dgm:cxn modelId="{BE562B97-E4C1-41EF-AC6A-AE6061DB55C8}" srcId="{9195F672-D075-4268-AB64-E7ABADCA2FC3}" destId="{4D0A1CD6-E0E0-4FF9-A10D-A2DA415C0E09}" srcOrd="0" destOrd="0" parTransId="{CF18E1B7-6063-42F3-A5E6-8AC44A3D6456}" sibTransId="{2D24D1CA-3616-46FE-ABFE-2B0078063993}"/>
    <dgm:cxn modelId="{CE41C797-37D6-450E-9B7A-0CBF4D36232F}" type="presOf" srcId="{EC0B3D66-5E76-4F1C-84A3-E6867CA7DCEB}" destId="{4F689E53-93F4-4033-AC7E-E608CA52EB1E}" srcOrd="0" destOrd="0" presId="urn:microsoft.com/office/officeart/2016/7/layout/LinearArrowProcessNumbered"/>
    <dgm:cxn modelId="{E4F7BFAC-E7BE-4E0B-BEED-9CD7D2BFE95A}" type="presOf" srcId="{53A0C466-B112-4CBC-AFFE-CED0633C8F48}" destId="{22B90B5A-E735-4608-AB79-943BEFBE0A2E}" srcOrd="0" destOrd="0" presId="urn:microsoft.com/office/officeart/2016/7/layout/LinearArrowProcessNumbered"/>
    <dgm:cxn modelId="{379E60B6-AFA1-4056-8B17-FB68337C7736}" type="presOf" srcId="{4D0A1CD6-E0E0-4FF9-A10D-A2DA415C0E09}" destId="{1AEC5B99-D843-481E-8265-005068237E3F}" srcOrd="0" destOrd="0" presId="urn:microsoft.com/office/officeart/2016/7/layout/LinearArrowProcessNumbered"/>
    <dgm:cxn modelId="{27677DB8-D357-4798-8856-2D7F8BDFAA47}" srcId="{9195F672-D075-4268-AB64-E7ABADCA2FC3}" destId="{53A0C466-B112-4CBC-AFFE-CED0633C8F48}" srcOrd="3" destOrd="0" parTransId="{690BC4E3-03EC-4CDE-A9B5-471C7A57B81B}" sibTransId="{C8375B4F-F4F5-4704-BBA6-2CA70757DF46}"/>
    <dgm:cxn modelId="{793FADCB-F1EA-4704-8432-96394CDABEFB}" srcId="{9195F672-D075-4268-AB64-E7ABADCA2FC3}" destId="{676325DD-A58A-4EAE-907B-071A25E5CEDC}" srcOrd="6" destOrd="0" parTransId="{665AF4D3-7766-4F65-ADE1-9F4FE8E62C2B}" sibTransId="{3D7A42D7-89A9-4FF1-A859-9EBEF18D6D5F}"/>
    <dgm:cxn modelId="{D8415BD8-9986-447E-8B8A-152EB9C93B33}" type="presOf" srcId="{676325DD-A58A-4EAE-907B-071A25E5CEDC}" destId="{ABDFFDA5-927B-4E2E-A7CB-1EA0040105F2}" srcOrd="0" destOrd="0" presId="urn:microsoft.com/office/officeart/2016/7/layout/LinearArrowProcessNumbered"/>
    <dgm:cxn modelId="{D606DCDD-B058-4995-80A1-3AFBAD75D298}" type="presOf" srcId="{3D7A42D7-89A9-4FF1-A859-9EBEF18D6D5F}" destId="{A67CD28B-E594-446D-BB98-A039ED58B341}" srcOrd="0" destOrd="0" presId="urn:microsoft.com/office/officeart/2016/7/layout/LinearArrowProcessNumbered"/>
    <dgm:cxn modelId="{E945E3E0-46C4-4433-8278-4E5E93CDDB4D}" srcId="{9195F672-D075-4268-AB64-E7ABADCA2FC3}" destId="{5D75E473-3838-4470-8B23-59E12FBCCF4E}" srcOrd="5" destOrd="0" parTransId="{7E793BE4-689F-473D-81CC-6610ED9AE3AC}" sibTransId="{DC9689A5-2439-440A-8063-AA2BBF4E2EDC}"/>
    <dgm:cxn modelId="{D58158E3-6E83-4FE0-B9E8-F15F5B1A6C7F}" type="presOf" srcId="{FC7D72F9-6ED6-4BF0-ACC2-F2B7A7267B57}" destId="{AF2A784C-4561-4538-ADB2-9755B21A8891}" srcOrd="0" destOrd="0" presId="urn:microsoft.com/office/officeart/2016/7/layout/LinearArrowProcessNumbered"/>
    <dgm:cxn modelId="{2EE140E9-50A8-4D5C-B8B0-FBFB86F7AB04}" srcId="{9195F672-D075-4268-AB64-E7ABADCA2FC3}" destId="{3D2A4B1B-067F-42C4-BDE5-19A38FB828F7}" srcOrd="4" destOrd="0" parTransId="{08F4A37A-0135-49D8-9FEA-93657B7EF709}" sibTransId="{EC0B3D66-5E76-4F1C-84A3-E6867CA7DCEB}"/>
    <dgm:cxn modelId="{815CC5F7-F18E-4064-970B-1285FD044E11}" type="presOf" srcId="{DC9689A5-2439-440A-8063-AA2BBF4E2EDC}" destId="{575DD8A3-5347-435A-A019-7C9BEF962AB5}" srcOrd="0" destOrd="0" presId="urn:microsoft.com/office/officeart/2016/7/layout/LinearArrowProcessNumbered"/>
    <dgm:cxn modelId="{E6BD89FC-822F-4F1D-8858-9479DC665556}" type="presParOf" srcId="{C3FDF68C-9785-4F29-B5D6-DF688BC2CFE5}" destId="{843A530B-CA2C-497C-8A3B-064A2FAC2FAB}" srcOrd="0" destOrd="0" presId="urn:microsoft.com/office/officeart/2016/7/layout/LinearArrowProcessNumbered"/>
    <dgm:cxn modelId="{13F64EB3-E757-4C42-80FA-F363E334E497}" type="presParOf" srcId="{843A530B-CA2C-497C-8A3B-064A2FAC2FAB}" destId="{F7D64A45-1407-4A4B-94D1-0C0EAAB50DA6}" srcOrd="0" destOrd="0" presId="urn:microsoft.com/office/officeart/2016/7/layout/LinearArrowProcessNumbered"/>
    <dgm:cxn modelId="{C46B0A86-5334-4EB3-9C3C-E18079B0960F}" type="presParOf" srcId="{843A530B-CA2C-497C-8A3B-064A2FAC2FAB}" destId="{159B35F5-020C-4637-B056-1902A5F77667}" srcOrd="1" destOrd="0" presId="urn:microsoft.com/office/officeart/2016/7/layout/LinearArrowProcessNumbered"/>
    <dgm:cxn modelId="{6BE14A21-2088-40FD-B747-1D7E696137E3}" type="presParOf" srcId="{159B35F5-020C-4637-B056-1902A5F77667}" destId="{44B6A28C-7F6C-4719-9A71-B2563BBF8418}" srcOrd="0" destOrd="0" presId="urn:microsoft.com/office/officeart/2016/7/layout/LinearArrowProcessNumbered"/>
    <dgm:cxn modelId="{087B9307-0F19-4FA5-B764-FBCC2834A0D2}" type="presParOf" srcId="{159B35F5-020C-4637-B056-1902A5F77667}" destId="{7992F6CE-68BD-4552-B084-31161D0E84B0}" srcOrd="1" destOrd="0" presId="urn:microsoft.com/office/officeart/2016/7/layout/LinearArrowProcessNumbered"/>
    <dgm:cxn modelId="{4E4877F6-8952-484D-B5A9-BDCD0858A0E4}" type="presParOf" srcId="{159B35F5-020C-4637-B056-1902A5F77667}" destId="{43074330-3FDF-4DA9-B4B7-A275E40D5A9D}" srcOrd="2" destOrd="0" presId="urn:microsoft.com/office/officeart/2016/7/layout/LinearArrowProcessNumbered"/>
    <dgm:cxn modelId="{84175930-8691-46C8-924D-1A12EBFC32FC}" type="presParOf" srcId="{159B35F5-020C-4637-B056-1902A5F77667}" destId="{5D6A40D5-D296-40AE-88BE-441AD76C9DCF}" srcOrd="3" destOrd="0" presId="urn:microsoft.com/office/officeart/2016/7/layout/LinearArrowProcessNumbered"/>
    <dgm:cxn modelId="{23DD9995-0ACA-4F93-BE7C-E325C09A80DB}" type="presParOf" srcId="{843A530B-CA2C-497C-8A3B-064A2FAC2FAB}" destId="{1AEC5B99-D843-481E-8265-005068237E3F}" srcOrd="2" destOrd="0" presId="urn:microsoft.com/office/officeart/2016/7/layout/LinearArrowProcessNumbered"/>
    <dgm:cxn modelId="{FB99FCED-4199-4361-A6EF-5D557DB1AD0F}" type="presParOf" srcId="{C3FDF68C-9785-4F29-B5D6-DF688BC2CFE5}" destId="{81827959-B283-4343-985B-664E5C22CAFC}" srcOrd="1" destOrd="0" presId="urn:microsoft.com/office/officeart/2016/7/layout/LinearArrowProcessNumbered"/>
    <dgm:cxn modelId="{A9EEE5D7-F1CD-41E7-8B3C-6F7AC44F1083}" type="presParOf" srcId="{C3FDF68C-9785-4F29-B5D6-DF688BC2CFE5}" destId="{423B5A2B-19BD-4EFE-B0CB-1875A3AAD751}" srcOrd="2" destOrd="0" presId="urn:microsoft.com/office/officeart/2016/7/layout/LinearArrowProcessNumbered"/>
    <dgm:cxn modelId="{4307DB20-30E5-4E7A-8BD5-FAE3D5A97C7F}" type="presParOf" srcId="{423B5A2B-19BD-4EFE-B0CB-1875A3AAD751}" destId="{036C97E3-638D-49DD-AF88-5D3327A87F9E}" srcOrd="0" destOrd="0" presId="urn:microsoft.com/office/officeart/2016/7/layout/LinearArrowProcessNumbered"/>
    <dgm:cxn modelId="{2863FC99-F7E9-4D9F-84E8-74C70B0704E0}" type="presParOf" srcId="{423B5A2B-19BD-4EFE-B0CB-1875A3AAD751}" destId="{9B7C2E21-44BC-4669-A511-FDDD3CA07E54}" srcOrd="1" destOrd="0" presId="urn:microsoft.com/office/officeart/2016/7/layout/LinearArrowProcessNumbered"/>
    <dgm:cxn modelId="{7BF66810-DDEA-4D01-98FF-76EF88226B37}" type="presParOf" srcId="{9B7C2E21-44BC-4669-A511-FDDD3CA07E54}" destId="{FA4EC8F1-4C33-4621-9E25-F03CCF62B135}" srcOrd="0" destOrd="0" presId="urn:microsoft.com/office/officeart/2016/7/layout/LinearArrowProcessNumbered"/>
    <dgm:cxn modelId="{28FF5BA3-82F9-4B77-BA17-40E4F050A9B0}" type="presParOf" srcId="{9B7C2E21-44BC-4669-A511-FDDD3CA07E54}" destId="{170165F8-3FFE-45DD-AFD5-3EA6DFB61A74}" srcOrd="1" destOrd="0" presId="urn:microsoft.com/office/officeart/2016/7/layout/LinearArrowProcessNumbered"/>
    <dgm:cxn modelId="{624A96C9-ACE7-4BC3-8F20-60232DA263E4}" type="presParOf" srcId="{9B7C2E21-44BC-4669-A511-FDDD3CA07E54}" destId="{98253A04-A946-4118-97A9-47149ECFDF4D}" srcOrd="2" destOrd="0" presId="urn:microsoft.com/office/officeart/2016/7/layout/LinearArrowProcessNumbered"/>
    <dgm:cxn modelId="{D284235C-2D70-4812-9270-384D6D61B661}" type="presParOf" srcId="{9B7C2E21-44BC-4669-A511-FDDD3CA07E54}" destId="{732F3F71-3A42-48A2-831A-013526A9BE7C}" srcOrd="3" destOrd="0" presId="urn:microsoft.com/office/officeart/2016/7/layout/LinearArrowProcessNumbered"/>
    <dgm:cxn modelId="{0F591CA1-74F0-4B0F-BCBE-8E4FCCF54081}" type="presParOf" srcId="{423B5A2B-19BD-4EFE-B0CB-1875A3AAD751}" destId="{B44D98D8-DB1D-4804-8A86-1338FD6C5739}" srcOrd="2" destOrd="0" presId="urn:microsoft.com/office/officeart/2016/7/layout/LinearArrowProcessNumbered"/>
    <dgm:cxn modelId="{998646AF-2052-45CC-9DD2-731AB90D747A}" type="presParOf" srcId="{C3FDF68C-9785-4F29-B5D6-DF688BC2CFE5}" destId="{E1D31C20-425D-48A9-A651-FFC1C30B2CD2}" srcOrd="3" destOrd="0" presId="urn:microsoft.com/office/officeart/2016/7/layout/LinearArrowProcessNumbered"/>
    <dgm:cxn modelId="{F9F7EDE4-04F8-4302-9599-A673735EE683}" type="presParOf" srcId="{C3FDF68C-9785-4F29-B5D6-DF688BC2CFE5}" destId="{4A4364B4-ADEF-4A5E-8B16-2010C48B8937}" srcOrd="4" destOrd="0" presId="urn:microsoft.com/office/officeart/2016/7/layout/LinearArrowProcessNumbered"/>
    <dgm:cxn modelId="{6E522EC7-F4FD-4910-B3DB-245EFF3BEE14}" type="presParOf" srcId="{4A4364B4-ADEF-4A5E-8B16-2010C48B8937}" destId="{0BB3CA1C-7168-4752-B606-E3F950B8EEBC}" srcOrd="0" destOrd="0" presId="urn:microsoft.com/office/officeart/2016/7/layout/LinearArrowProcessNumbered"/>
    <dgm:cxn modelId="{5B0944D5-3E3C-49F1-95F1-89071C201487}" type="presParOf" srcId="{4A4364B4-ADEF-4A5E-8B16-2010C48B8937}" destId="{F096E2AA-36AF-4BF9-B17C-F09DBD6C30E5}" srcOrd="1" destOrd="0" presId="urn:microsoft.com/office/officeart/2016/7/layout/LinearArrowProcessNumbered"/>
    <dgm:cxn modelId="{A7D64B2C-5957-49AE-A3C2-D16EB9D9FABE}" type="presParOf" srcId="{F096E2AA-36AF-4BF9-B17C-F09DBD6C30E5}" destId="{623BF41A-48E2-4DF8-9D80-087E80D756D9}" srcOrd="0" destOrd="0" presId="urn:microsoft.com/office/officeart/2016/7/layout/LinearArrowProcessNumbered"/>
    <dgm:cxn modelId="{7A5CA073-E11A-4260-AC02-F328F71932C7}" type="presParOf" srcId="{F096E2AA-36AF-4BF9-B17C-F09DBD6C30E5}" destId="{EA3D4158-09C5-4829-8A2F-33EE7B400808}" srcOrd="1" destOrd="0" presId="urn:microsoft.com/office/officeart/2016/7/layout/LinearArrowProcessNumbered"/>
    <dgm:cxn modelId="{2ED1C75B-270B-42AA-8BB2-B092699DD9A7}" type="presParOf" srcId="{F096E2AA-36AF-4BF9-B17C-F09DBD6C30E5}" destId="{87F6E4ED-BF96-40A4-921D-31D1991707CC}" srcOrd="2" destOrd="0" presId="urn:microsoft.com/office/officeart/2016/7/layout/LinearArrowProcessNumbered"/>
    <dgm:cxn modelId="{01251AA1-1D64-414A-9DE6-AB29A9CED1EA}" type="presParOf" srcId="{F096E2AA-36AF-4BF9-B17C-F09DBD6C30E5}" destId="{868E15D9-3A30-480B-BEB5-7F805F2D5E04}" srcOrd="3" destOrd="0" presId="urn:microsoft.com/office/officeart/2016/7/layout/LinearArrowProcessNumbered"/>
    <dgm:cxn modelId="{FD951987-8E7F-4786-BC36-041AB89FCA2F}" type="presParOf" srcId="{4A4364B4-ADEF-4A5E-8B16-2010C48B8937}" destId="{AF2A784C-4561-4538-ADB2-9755B21A8891}" srcOrd="2" destOrd="0" presId="urn:microsoft.com/office/officeart/2016/7/layout/LinearArrowProcessNumbered"/>
    <dgm:cxn modelId="{D9643938-59BC-4A44-83B3-B40E007AB06B}" type="presParOf" srcId="{C3FDF68C-9785-4F29-B5D6-DF688BC2CFE5}" destId="{D3E9CB6B-78F9-42D8-BBDF-0B1B8781F8B2}" srcOrd="5" destOrd="0" presId="urn:microsoft.com/office/officeart/2016/7/layout/LinearArrowProcessNumbered"/>
    <dgm:cxn modelId="{1A6800AC-8075-423D-B744-402B3FA0B982}" type="presParOf" srcId="{C3FDF68C-9785-4F29-B5D6-DF688BC2CFE5}" destId="{2AD2A22A-1456-4144-B05B-B3376528FA57}" srcOrd="6" destOrd="0" presId="urn:microsoft.com/office/officeart/2016/7/layout/LinearArrowProcessNumbered"/>
    <dgm:cxn modelId="{670CBFAF-FF04-47B9-9C60-09600C5EDCD5}" type="presParOf" srcId="{2AD2A22A-1456-4144-B05B-B3376528FA57}" destId="{C6477367-61C3-437E-A90D-84D10C77D285}" srcOrd="0" destOrd="0" presId="urn:microsoft.com/office/officeart/2016/7/layout/LinearArrowProcessNumbered"/>
    <dgm:cxn modelId="{A8685FD7-224A-4BD4-859F-682019EB6C80}" type="presParOf" srcId="{2AD2A22A-1456-4144-B05B-B3376528FA57}" destId="{CF43E8CF-4035-4715-BB9D-82366CB9FF02}" srcOrd="1" destOrd="0" presId="urn:microsoft.com/office/officeart/2016/7/layout/LinearArrowProcessNumbered"/>
    <dgm:cxn modelId="{23979B6B-4803-409D-A3EC-6CA80667416D}" type="presParOf" srcId="{CF43E8CF-4035-4715-BB9D-82366CB9FF02}" destId="{96A63772-3A59-4B71-8E27-1A70FEC020E1}" srcOrd="0" destOrd="0" presId="urn:microsoft.com/office/officeart/2016/7/layout/LinearArrowProcessNumbered"/>
    <dgm:cxn modelId="{826DBB3F-5C11-4D40-92FE-276EDBA4C763}" type="presParOf" srcId="{CF43E8CF-4035-4715-BB9D-82366CB9FF02}" destId="{AF655EFF-B93D-4285-B08C-DEABDF4F7CF2}" srcOrd="1" destOrd="0" presId="urn:microsoft.com/office/officeart/2016/7/layout/LinearArrowProcessNumbered"/>
    <dgm:cxn modelId="{CAC7D559-380F-4E46-95C1-45833094F665}" type="presParOf" srcId="{CF43E8CF-4035-4715-BB9D-82366CB9FF02}" destId="{448346B6-1A61-4CCF-B323-8C512278E4EF}" srcOrd="2" destOrd="0" presId="urn:microsoft.com/office/officeart/2016/7/layout/LinearArrowProcessNumbered"/>
    <dgm:cxn modelId="{A716D95E-D2D9-4D76-96A6-DA96ADF600F6}" type="presParOf" srcId="{CF43E8CF-4035-4715-BB9D-82366CB9FF02}" destId="{7769D8C7-F155-4C86-9A83-BF85FBF3CF5B}" srcOrd="3" destOrd="0" presId="urn:microsoft.com/office/officeart/2016/7/layout/LinearArrowProcessNumbered"/>
    <dgm:cxn modelId="{3FC661EC-F78F-444D-91E4-7C257F4B09FD}" type="presParOf" srcId="{2AD2A22A-1456-4144-B05B-B3376528FA57}" destId="{22B90B5A-E735-4608-AB79-943BEFBE0A2E}" srcOrd="2" destOrd="0" presId="urn:microsoft.com/office/officeart/2016/7/layout/LinearArrowProcessNumbered"/>
    <dgm:cxn modelId="{01A4A7FA-3484-4C06-9DDA-16142DCEFC34}" type="presParOf" srcId="{C3FDF68C-9785-4F29-B5D6-DF688BC2CFE5}" destId="{03141255-9C35-4772-8E13-F3910965BED6}" srcOrd="7" destOrd="0" presId="urn:microsoft.com/office/officeart/2016/7/layout/LinearArrowProcessNumbered"/>
    <dgm:cxn modelId="{93274EB3-54E7-4484-A66D-98F5FA45EA98}" type="presParOf" srcId="{C3FDF68C-9785-4F29-B5D6-DF688BC2CFE5}" destId="{0E774644-7539-4403-8E6E-3397C6645488}" srcOrd="8" destOrd="0" presId="urn:microsoft.com/office/officeart/2016/7/layout/LinearArrowProcessNumbered"/>
    <dgm:cxn modelId="{6738B32D-A2BE-4D3C-94F8-B7425CAD4307}" type="presParOf" srcId="{0E774644-7539-4403-8E6E-3397C6645488}" destId="{4D556D8B-C474-44A8-889E-10399911EB3C}" srcOrd="0" destOrd="0" presId="urn:microsoft.com/office/officeart/2016/7/layout/LinearArrowProcessNumbered"/>
    <dgm:cxn modelId="{91DB1B75-732A-4A64-BC15-6083E5C0421E}" type="presParOf" srcId="{0E774644-7539-4403-8E6E-3397C6645488}" destId="{BCDB39D9-D3B2-4C15-B5D5-4252ACB583AC}" srcOrd="1" destOrd="0" presId="urn:microsoft.com/office/officeart/2016/7/layout/LinearArrowProcessNumbered"/>
    <dgm:cxn modelId="{440B8521-06D3-4D5F-AE31-702563AC4214}" type="presParOf" srcId="{BCDB39D9-D3B2-4C15-B5D5-4252ACB583AC}" destId="{72627862-8616-43DE-BAEF-4CC8B230FA3B}" srcOrd="0" destOrd="0" presId="urn:microsoft.com/office/officeart/2016/7/layout/LinearArrowProcessNumbered"/>
    <dgm:cxn modelId="{CBE98870-70B1-4C58-B537-B3C3EF9760A3}" type="presParOf" srcId="{BCDB39D9-D3B2-4C15-B5D5-4252ACB583AC}" destId="{3D2B9610-DBA2-4C02-AF16-203F155686A7}" srcOrd="1" destOrd="0" presId="urn:microsoft.com/office/officeart/2016/7/layout/LinearArrowProcessNumbered"/>
    <dgm:cxn modelId="{DC6A8A97-623F-4F5A-B25B-3FF8DE5F0D35}" type="presParOf" srcId="{BCDB39D9-D3B2-4C15-B5D5-4252ACB583AC}" destId="{4F689E53-93F4-4033-AC7E-E608CA52EB1E}" srcOrd="2" destOrd="0" presId="urn:microsoft.com/office/officeart/2016/7/layout/LinearArrowProcessNumbered"/>
    <dgm:cxn modelId="{EC60F1C2-2CA6-4CDF-A25A-3446FD3829CF}" type="presParOf" srcId="{BCDB39D9-D3B2-4C15-B5D5-4252ACB583AC}" destId="{0470F9F7-D637-4ACF-8746-A5155851FA60}" srcOrd="3" destOrd="0" presId="urn:microsoft.com/office/officeart/2016/7/layout/LinearArrowProcessNumbered"/>
    <dgm:cxn modelId="{EF48EEAD-D00A-4C36-8ADA-576B169E0F0B}" type="presParOf" srcId="{0E774644-7539-4403-8E6E-3397C6645488}" destId="{80655825-A83D-4135-BC5C-536AC660ABC3}" srcOrd="2" destOrd="0" presId="urn:microsoft.com/office/officeart/2016/7/layout/LinearArrowProcessNumbered"/>
    <dgm:cxn modelId="{08185C33-0245-4875-BF66-480E40A5B93E}" type="presParOf" srcId="{C3FDF68C-9785-4F29-B5D6-DF688BC2CFE5}" destId="{2B5D818E-0AA3-4160-BF7F-4319F65D79F7}" srcOrd="9" destOrd="0" presId="urn:microsoft.com/office/officeart/2016/7/layout/LinearArrowProcessNumbered"/>
    <dgm:cxn modelId="{F67949D6-1C79-43F7-8B5B-593C01737DE6}" type="presParOf" srcId="{C3FDF68C-9785-4F29-B5D6-DF688BC2CFE5}" destId="{301247DC-E3E5-4150-9AE4-DE7BDE125661}" srcOrd="10" destOrd="0" presId="urn:microsoft.com/office/officeart/2016/7/layout/LinearArrowProcessNumbered"/>
    <dgm:cxn modelId="{EA63B472-6067-4B2D-92E7-ACE8B6C8F091}" type="presParOf" srcId="{301247DC-E3E5-4150-9AE4-DE7BDE125661}" destId="{03768651-DC40-4C0B-8D28-15AD10999F28}" srcOrd="0" destOrd="0" presId="urn:microsoft.com/office/officeart/2016/7/layout/LinearArrowProcessNumbered"/>
    <dgm:cxn modelId="{744E1DB1-887A-4F2B-B564-F79BAEA125E7}" type="presParOf" srcId="{301247DC-E3E5-4150-9AE4-DE7BDE125661}" destId="{AB88F201-F546-4511-AE2C-49A73FD05FD2}" srcOrd="1" destOrd="0" presId="urn:microsoft.com/office/officeart/2016/7/layout/LinearArrowProcessNumbered"/>
    <dgm:cxn modelId="{B16061EF-810C-4666-81BB-6178AF622E83}" type="presParOf" srcId="{AB88F201-F546-4511-AE2C-49A73FD05FD2}" destId="{2FFECB4C-F968-4424-A149-33CB9BD00C2F}" srcOrd="0" destOrd="0" presId="urn:microsoft.com/office/officeart/2016/7/layout/LinearArrowProcessNumbered"/>
    <dgm:cxn modelId="{172D365E-9281-470C-B0FA-1D43AB9DF2B8}" type="presParOf" srcId="{AB88F201-F546-4511-AE2C-49A73FD05FD2}" destId="{1044947B-E453-4186-A74B-3DD6216E590C}" srcOrd="1" destOrd="0" presId="urn:microsoft.com/office/officeart/2016/7/layout/LinearArrowProcessNumbered"/>
    <dgm:cxn modelId="{C5D6F5B7-DDF0-4A05-9DAB-7F2AD6119DBC}" type="presParOf" srcId="{AB88F201-F546-4511-AE2C-49A73FD05FD2}" destId="{575DD8A3-5347-435A-A019-7C9BEF962AB5}" srcOrd="2" destOrd="0" presId="urn:microsoft.com/office/officeart/2016/7/layout/LinearArrowProcessNumbered"/>
    <dgm:cxn modelId="{51C62A01-21FA-4CF4-BD32-7AA8E7E38BD9}" type="presParOf" srcId="{AB88F201-F546-4511-AE2C-49A73FD05FD2}" destId="{D489AD44-6F17-4E6D-AB8B-C4DE1F344F14}" srcOrd="3" destOrd="0" presId="urn:microsoft.com/office/officeart/2016/7/layout/LinearArrowProcessNumbered"/>
    <dgm:cxn modelId="{2EFA6333-6B4D-4296-BFBA-5AFBF98DA0FF}" type="presParOf" srcId="{301247DC-E3E5-4150-9AE4-DE7BDE125661}" destId="{DEDC48AA-6850-40AB-BEFF-E5F995477EA1}" srcOrd="2" destOrd="0" presId="urn:microsoft.com/office/officeart/2016/7/layout/LinearArrowProcessNumbered"/>
    <dgm:cxn modelId="{1579D1C2-ACF3-4858-BF75-FDB186B7222E}" type="presParOf" srcId="{C3FDF68C-9785-4F29-B5D6-DF688BC2CFE5}" destId="{8A0FEC37-7459-40FB-BAFE-A94303DDA789}" srcOrd="11" destOrd="0" presId="urn:microsoft.com/office/officeart/2016/7/layout/LinearArrowProcessNumbered"/>
    <dgm:cxn modelId="{06C5DCB1-6A48-4BD1-8D19-C4F66762514D}" type="presParOf" srcId="{C3FDF68C-9785-4F29-B5D6-DF688BC2CFE5}" destId="{BBF99B2B-45FF-48D3-A144-25636320C5C6}" srcOrd="12" destOrd="0" presId="urn:microsoft.com/office/officeart/2016/7/layout/LinearArrowProcessNumbered"/>
    <dgm:cxn modelId="{9066B00F-1A42-44BB-BF8F-2D71B5E8E087}" type="presParOf" srcId="{BBF99B2B-45FF-48D3-A144-25636320C5C6}" destId="{3F350D14-CF2A-4E0B-9DD2-6CE1326BBE70}" srcOrd="0" destOrd="0" presId="urn:microsoft.com/office/officeart/2016/7/layout/LinearArrowProcessNumbered"/>
    <dgm:cxn modelId="{144640A7-0D4A-4E45-A0E7-E4A7D335EFC5}" type="presParOf" srcId="{BBF99B2B-45FF-48D3-A144-25636320C5C6}" destId="{43693B0F-6475-46D3-8B08-3E0ADA8AD26F}" srcOrd="1" destOrd="0" presId="urn:microsoft.com/office/officeart/2016/7/layout/LinearArrowProcessNumbered"/>
    <dgm:cxn modelId="{495722C5-25C8-4E2C-A5D9-226FFCA2BEE3}" type="presParOf" srcId="{43693B0F-6475-46D3-8B08-3E0ADA8AD26F}" destId="{46D797B2-E779-4CAD-9FD5-149C3587C6B1}" srcOrd="0" destOrd="0" presId="urn:microsoft.com/office/officeart/2016/7/layout/LinearArrowProcessNumbered"/>
    <dgm:cxn modelId="{EF47D84D-66AE-4597-B616-1F2BD492CB04}" type="presParOf" srcId="{43693B0F-6475-46D3-8B08-3E0ADA8AD26F}" destId="{44E5D51E-3A31-469E-A14D-03D01A61291F}" srcOrd="1" destOrd="0" presId="urn:microsoft.com/office/officeart/2016/7/layout/LinearArrowProcessNumbered"/>
    <dgm:cxn modelId="{2785812C-8D8A-428F-8D60-5DC85D7F48A4}" type="presParOf" srcId="{43693B0F-6475-46D3-8B08-3E0ADA8AD26F}" destId="{A67CD28B-E594-446D-BB98-A039ED58B341}" srcOrd="2" destOrd="0" presId="urn:microsoft.com/office/officeart/2016/7/layout/LinearArrowProcessNumbered"/>
    <dgm:cxn modelId="{EF03F4E1-9EBD-465A-A09B-70CCBBC3B9E3}" type="presParOf" srcId="{43693B0F-6475-46D3-8B08-3E0ADA8AD26F}" destId="{8EE5B781-FE5A-427F-BE30-B3C35D96560F}" srcOrd="3" destOrd="0" presId="urn:microsoft.com/office/officeart/2016/7/layout/LinearArrowProcessNumbered"/>
    <dgm:cxn modelId="{4C578E53-C2CB-4430-9A03-341F3E8619D0}" type="presParOf" srcId="{BBF99B2B-45FF-48D3-A144-25636320C5C6}" destId="{ABDFFDA5-927B-4E2E-A7CB-1EA0040105F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7E73D2-D731-4806-9A59-C069565CB759}" type="doc">
      <dgm:prSet loTypeId="urn:microsoft.com/office/officeart/2005/8/layout/cycle3" loCatId="cycle" qsTypeId="urn:microsoft.com/office/officeart/2005/8/quickstyle/simple5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42652BF-DA76-4DC2-BDAF-AA5991A3E315}">
      <dgm:prSet/>
      <dgm:spPr/>
      <dgm:t>
        <a:bodyPr/>
        <a:lstStyle/>
        <a:p>
          <a:r>
            <a:rPr lang="nl-NL"/>
            <a:t>Bloem kleur: roze</a:t>
          </a:r>
          <a:endParaRPr lang="en-US"/>
        </a:p>
      </dgm:t>
    </dgm:pt>
    <dgm:pt modelId="{B57A0B76-59C5-4C8F-923C-7D7A33221EFE}" type="parTrans" cxnId="{218BF229-5F97-467C-B93C-004ACDE11E67}">
      <dgm:prSet/>
      <dgm:spPr/>
      <dgm:t>
        <a:bodyPr/>
        <a:lstStyle/>
        <a:p>
          <a:endParaRPr lang="en-US"/>
        </a:p>
      </dgm:t>
    </dgm:pt>
    <dgm:pt modelId="{732CA5DF-E656-4475-A573-029CB6927EF1}" type="sibTrans" cxnId="{218BF229-5F97-467C-B93C-004ACDE11E67}">
      <dgm:prSet/>
      <dgm:spPr/>
      <dgm:t>
        <a:bodyPr/>
        <a:lstStyle/>
        <a:p>
          <a:endParaRPr lang="en-US"/>
        </a:p>
      </dgm:t>
    </dgm:pt>
    <dgm:pt modelId="{8C9D693A-F722-4764-A832-6099D2D8C43A}">
      <dgm:prSet/>
      <dgm:spPr/>
      <dgm:t>
        <a:bodyPr/>
        <a:lstStyle/>
        <a:p>
          <a:r>
            <a:rPr lang="nl-NL"/>
            <a:t>Look: klein, rode ogen en lijkt ziek</a:t>
          </a:r>
          <a:endParaRPr lang="en-US"/>
        </a:p>
      </dgm:t>
    </dgm:pt>
    <dgm:pt modelId="{DA9386D4-356E-4D2E-BCC7-66E28DB71F09}" type="parTrans" cxnId="{1717792A-827F-4A29-91B3-15A1886986F4}">
      <dgm:prSet/>
      <dgm:spPr/>
      <dgm:t>
        <a:bodyPr/>
        <a:lstStyle/>
        <a:p>
          <a:endParaRPr lang="en-US"/>
        </a:p>
      </dgm:t>
    </dgm:pt>
    <dgm:pt modelId="{F1746B7B-8ACF-4F7F-ADC9-4050063DFA7F}" type="sibTrans" cxnId="{1717792A-827F-4A29-91B3-15A1886986F4}">
      <dgm:prSet/>
      <dgm:spPr/>
      <dgm:t>
        <a:bodyPr/>
        <a:lstStyle/>
        <a:p>
          <a:endParaRPr lang="en-US"/>
        </a:p>
      </dgm:t>
    </dgm:pt>
    <dgm:pt modelId="{3F50F14F-C32F-43DD-AE6F-C8BB8E02B2C6}">
      <dgm:prSet/>
      <dgm:spPr/>
      <dgm:t>
        <a:bodyPr/>
        <a:lstStyle/>
        <a:p>
          <a:r>
            <a:rPr lang="nl-NL"/>
            <a:t>Model: grootte</a:t>
          </a:r>
          <a:endParaRPr lang="en-US"/>
        </a:p>
      </dgm:t>
    </dgm:pt>
    <dgm:pt modelId="{902DE014-D61C-4A77-BF9D-2F453C778333}" type="parTrans" cxnId="{EC73B1F5-176B-400B-91CE-E360E3602516}">
      <dgm:prSet/>
      <dgm:spPr/>
      <dgm:t>
        <a:bodyPr/>
        <a:lstStyle/>
        <a:p>
          <a:endParaRPr lang="en-US"/>
        </a:p>
      </dgm:t>
    </dgm:pt>
    <dgm:pt modelId="{A0664D1B-B58C-4B83-B761-A79D4CDC69C5}" type="sibTrans" cxnId="{EC73B1F5-176B-400B-91CE-E360E3602516}">
      <dgm:prSet/>
      <dgm:spPr/>
      <dgm:t>
        <a:bodyPr/>
        <a:lstStyle/>
        <a:p>
          <a:endParaRPr lang="en-US"/>
        </a:p>
      </dgm:t>
    </dgm:pt>
    <dgm:pt modelId="{888842E2-35F3-4AFA-A543-B10B40207187}">
      <dgm:prSet/>
      <dgm:spPr/>
      <dgm:t>
        <a:bodyPr/>
        <a:lstStyle/>
        <a:p>
          <a:r>
            <a:rPr lang="nl-NL"/>
            <a:t>Snel</a:t>
          </a:r>
          <a:endParaRPr lang="en-US"/>
        </a:p>
      </dgm:t>
    </dgm:pt>
    <dgm:pt modelId="{39C2DC9F-E102-4265-84FD-85FF6D17F958}" type="parTrans" cxnId="{79A99430-23F4-4653-97D5-4023E1818697}">
      <dgm:prSet/>
      <dgm:spPr/>
      <dgm:t>
        <a:bodyPr/>
        <a:lstStyle/>
        <a:p>
          <a:endParaRPr lang="en-US"/>
        </a:p>
      </dgm:t>
    </dgm:pt>
    <dgm:pt modelId="{A042B9E9-177F-45FE-B251-4CA7594D38B9}" type="sibTrans" cxnId="{79A99430-23F4-4653-97D5-4023E1818697}">
      <dgm:prSet/>
      <dgm:spPr/>
      <dgm:t>
        <a:bodyPr/>
        <a:lstStyle/>
        <a:p>
          <a:endParaRPr lang="en-US"/>
        </a:p>
      </dgm:t>
    </dgm:pt>
    <dgm:pt modelId="{3B4B8D6D-ED1E-4F52-BBA3-9CED8C77FA7A}">
      <dgm:prSet/>
      <dgm:spPr/>
      <dgm:t>
        <a:bodyPr/>
        <a:lstStyle/>
        <a:p>
          <a:r>
            <a:rPr lang="nl-NL"/>
            <a:t>Giftig</a:t>
          </a:r>
          <a:endParaRPr lang="en-US"/>
        </a:p>
      </dgm:t>
    </dgm:pt>
    <dgm:pt modelId="{34D0BC56-9AFA-4AD4-8BFD-969107A932CE}" type="parTrans" cxnId="{C657AD66-9617-4364-B382-33D80652D877}">
      <dgm:prSet/>
      <dgm:spPr/>
      <dgm:t>
        <a:bodyPr/>
        <a:lstStyle/>
        <a:p>
          <a:endParaRPr lang="en-US"/>
        </a:p>
      </dgm:t>
    </dgm:pt>
    <dgm:pt modelId="{2E12F386-43F7-4C62-B231-4B4604D11AE2}" type="sibTrans" cxnId="{C657AD66-9617-4364-B382-33D80652D877}">
      <dgm:prSet/>
      <dgm:spPr/>
      <dgm:t>
        <a:bodyPr/>
        <a:lstStyle/>
        <a:p>
          <a:endParaRPr lang="en-US"/>
        </a:p>
      </dgm:t>
    </dgm:pt>
    <dgm:pt modelId="{FFA45367-DF3D-4CB1-80AD-B3B7B41C31C5}">
      <dgm:prSet/>
      <dgm:spPr/>
      <dgm:t>
        <a:bodyPr/>
        <a:lstStyle/>
        <a:p>
          <a:r>
            <a:rPr lang="nl-NL"/>
            <a:t>Kunnen tegen gif</a:t>
          </a:r>
          <a:endParaRPr lang="en-US"/>
        </a:p>
      </dgm:t>
    </dgm:pt>
    <dgm:pt modelId="{4C59C618-48FC-4FC3-96E6-6383B669E624}" type="parTrans" cxnId="{5C93EB48-39B4-4877-B2A4-18A77C22F37E}">
      <dgm:prSet/>
      <dgm:spPr/>
      <dgm:t>
        <a:bodyPr/>
        <a:lstStyle/>
        <a:p>
          <a:endParaRPr lang="en-US"/>
        </a:p>
      </dgm:t>
    </dgm:pt>
    <dgm:pt modelId="{9F5712F2-3C03-4A32-98B4-23A50D31D7AB}" type="sibTrans" cxnId="{5C93EB48-39B4-4877-B2A4-18A77C22F37E}">
      <dgm:prSet/>
      <dgm:spPr/>
      <dgm:t>
        <a:bodyPr/>
        <a:lstStyle/>
        <a:p>
          <a:endParaRPr lang="en-US"/>
        </a:p>
      </dgm:t>
    </dgm:pt>
    <dgm:pt modelId="{E81D0043-C230-4476-8181-F2A05A2FAD06}">
      <dgm:prSet/>
      <dgm:spPr/>
      <dgm:t>
        <a:bodyPr/>
        <a:lstStyle/>
        <a:p>
          <a:r>
            <a:rPr lang="nl-NL"/>
            <a:t>Beetje zwak (0.6)</a:t>
          </a:r>
          <a:endParaRPr lang="en-US"/>
        </a:p>
      </dgm:t>
    </dgm:pt>
    <dgm:pt modelId="{BE819417-23BD-4AEE-A174-F0F59E9174B9}" type="parTrans" cxnId="{A75F61ED-2B20-4923-A98C-92FD92A4D2B2}">
      <dgm:prSet/>
      <dgm:spPr/>
      <dgm:t>
        <a:bodyPr/>
        <a:lstStyle/>
        <a:p>
          <a:endParaRPr lang="en-US"/>
        </a:p>
      </dgm:t>
    </dgm:pt>
    <dgm:pt modelId="{11332AF7-7325-4531-BBA6-61CBB0893A26}" type="sibTrans" cxnId="{A75F61ED-2B20-4923-A98C-92FD92A4D2B2}">
      <dgm:prSet/>
      <dgm:spPr/>
      <dgm:t>
        <a:bodyPr/>
        <a:lstStyle/>
        <a:p>
          <a:endParaRPr lang="en-US"/>
        </a:p>
      </dgm:t>
    </dgm:pt>
    <dgm:pt modelId="{9A292D54-F6FC-44AF-AFD2-042E6B991183}">
      <dgm:prSet/>
      <dgm:spPr/>
      <dgm:t>
        <a:bodyPr/>
        <a:lstStyle/>
        <a:p>
          <a:r>
            <a:rPr lang="nl-NL"/>
            <a:t>Kunnen in de grond graven, zelfs superdiep</a:t>
          </a:r>
          <a:endParaRPr lang="en-US"/>
        </a:p>
      </dgm:t>
    </dgm:pt>
    <dgm:pt modelId="{3C6FBE8F-F773-4D21-BF42-312A22EF9B46}" type="parTrans" cxnId="{6CE2ECAD-9908-4CED-8A90-82CEA2AFF8CE}">
      <dgm:prSet/>
      <dgm:spPr/>
      <dgm:t>
        <a:bodyPr/>
        <a:lstStyle/>
        <a:p>
          <a:endParaRPr lang="en-US"/>
        </a:p>
      </dgm:t>
    </dgm:pt>
    <dgm:pt modelId="{3C505544-D1BC-40C0-8E03-AA2F4274F474}" type="sibTrans" cxnId="{6CE2ECAD-9908-4CED-8A90-82CEA2AFF8CE}">
      <dgm:prSet/>
      <dgm:spPr/>
      <dgm:t>
        <a:bodyPr/>
        <a:lstStyle/>
        <a:p>
          <a:endParaRPr lang="en-US"/>
        </a:p>
      </dgm:t>
    </dgm:pt>
    <dgm:pt modelId="{E3F7807E-E94A-4B06-8AEF-F80FC5BC9C96}" type="pres">
      <dgm:prSet presAssocID="{1A7E73D2-D731-4806-9A59-C069565CB759}" presName="Name0" presStyleCnt="0">
        <dgm:presLayoutVars>
          <dgm:dir/>
          <dgm:resizeHandles val="exact"/>
        </dgm:presLayoutVars>
      </dgm:prSet>
      <dgm:spPr/>
    </dgm:pt>
    <dgm:pt modelId="{D1C5CDC3-1EF2-44B0-8E51-5DD0D1C61A91}" type="pres">
      <dgm:prSet presAssocID="{1A7E73D2-D731-4806-9A59-C069565CB759}" presName="cycle" presStyleCnt="0"/>
      <dgm:spPr/>
    </dgm:pt>
    <dgm:pt modelId="{A4B8EDB5-FD13-4A06-B1E2-66960582589C}" type="pres">
      <dgm:prSet presAssocID="{442652BF-DA76-4DC2-BDAF-AA5991A3E315}" presName="nodeFirstNode" presStyleLbl="node1" presStyleIdx="0" presStyleCnt="8">
        <dgm:presLayoutVars>
          <dgm:bulletEnabled val="1"/>
        </dgm:presLayoutVars>
      </dgm:prSet>
      <dgm:spPr/>
    </dgm:pt>
    <dgm:pt modelId="{EFF675BA-A996-4370-80B0-5F7B71DBA4D5}" type="pres">
      <dgm:prSet presAssocID="{732CA5DF-E656-4475-A573-029CB6927EF1}" presName="sibTransFirstNode" presStyleLbl="bgShp" presStyleIdx="0" presStyleCnt="1"/>
      <dgm:spPr/>
    </dgm:pt>
    <dgm:pt modelId="{794A6F0E-5145-4145-9ABB-8592E57E88BC}" type="pres">
      <dgm:prSet presAssocID="{8C9D693A-F722-4764-A832-6099D2D8C43A}" presName="nodeFollowingNodes" presStyleLbl="node1" presStyleIdx="1" presStyleCnt="8">
        <dgm:presLayoutVars>
          <dgm:bulletEnabled val="1"/>
        </dgm:presLayoutVars>
      </dgm:prSet>
      <dgm:spPr/>
    </dgm:pt>
    <dgm:pt modelId="{3B71B078-28D1-4CE0-834C-25F602888304}" type="pres">
      <dgm:prSet presAssocID="{3F50F14F-C32F-43DD-AE6F-C8BB8E02B2C6}" presName="nodeFollowingNodes" presStyleLbl="node1" presStyleIdx="2" presStyleCnt="8">
        <dgm:presLayoutVars>
          <dgm:bulletEnabled val="1"/>
        </dgm:presLayoutVars>
      </dgm:prSet>
      <dgm:spPr/>
    </dgm:pt>
    <dgm:pt modelId="{C936BA28-63E9-426A-86ED-C0496F9DD948}" type="pres">
      <dgm:prSet presAssocID="{888842E2-35F3-4AFA-A543-B10B40207187}" presName="nodeFollowingNodes" presStyleLbl="node1" presStyleIdx="3" presStyleCnt="8">
        <dgm:presLayoutVars>
          <dgm:bulletEnabled val="1"/>
        </dgm:presLayoutVars>
      </dgm:prSet>
      <dgm:spPr/>
    </dgm:pt>
    <dgm:pt modelId="{946C3EE9-CAF0-4CD8-A901-D1491F66B9A1}" type="pres">
      <dgm:prSet presAssocID="{3B4B8D6D-ED1E-4F52-BBA3-9CED8C77FA7A}" presName="nodeFollowingNodes" presStyleLbl="node1" presStyleIdx="4" presStyleCnt="8">
        <dgm:presLayoutVars>
          <dgm:bulletEnabled val="1"/>
        </dgm:presLayoutVars>
      </dgm:prSet>
      <dgm:spPr/>
    </dgm:pt>
    <dgm:pt modelId="{A0E38253-6415-4CFB-BAEA-98378426BFA7}" type="pres">
      <dgm:prSet presAssocID="{FFA45367-DF3D-4CB1-80AD-B3B7B41C31C5}" presName="nodeFollowingNodes" presStyleLbl="node1" presStyleIdx="5" presStyleCnt="8">
        <dgm:presLayoutVars>
          <dgm:bulletEnabled val="1"/>
        </dgm:presLayoutVars>
      </dgm:prSet>
      <dgm:spPr/>
    </dgm:pt>
    <dgm:pt modelId="{A32FC3F6-E46F-4B57-98E2-459808B5ACCC}" type="pres">
      <dgm:prSet presAssocID="{E81D0043-C230-4476-8181-F2A05A2FAD06}" presName="nodeFollowingNodes" presStyleLbl="node1" presStyleIdx="6" presStyleCnt="8">
        <dgm:presLayoutVars>
          <dgm:bulletEnabled val="1"/>
        </dgm:presLayoutVars>
      </dgm:prSet>
      <dgm:spPr/>
    </dgm:pt>
    <dgm:pt modelId="{A0E14360-85E7-4923-B596-275AF420912E}" type="pres">
      <dgm:prSet presAssocID="{9A292D54-F6FC-44AF-AFD2-042E6B991183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64296F0C-0C09-4A9E-A14A-18FE2DB31CE6}" type="presOf" srcId="{732CA5DF-E656-4475-A573-029CB6927EF1}" destId="{EFF675BA-A996-4370-80B0-5F7B71DBA4D5}" srcOrd="0" destOrd="0" presId="urn:microsoft.com/office/officeart/2005/8/layout/cycle3"/>
    <dgm:cxn modelId="{7B4DA00F-2EBF-49D6-8372-747167A944E4}" type="presOf" srcId="{FFA45367-DF3D-4CB1-80AD-B3B7B41C31C5}" destId="{A0E38253-6415-4CFB-BAEA-98378426BFA7}" srcOrd="0" destOrd="0" presId="urn:microsoft.com/office/officeart/2005/8/layout/cycle3"/>
    <dgm:cxn modelId="{D2BF0E1A-FCB6-455D-BAD3-346E6AB0686D}" type="presOf" srcId="{1A7E73D2-D731-4806-9A59-C069565CB759}" destId="{E3F7807E-E94A-4B06-8AEF-F80FC5BC9C96}" srcOrd="0" destOrd="0" presId="urn:microsoft.com/office/officeart/2005/8/layout/cycle3"/>
    <dgm:cxn modelId="{218BF229-5F97-467C-B93C-004ACDE11E67}" srcId="{1A7E73D2-D731-4806-9A59-C069565CB759}" destId="{442652BF-DA76-4DC2-BDAF-AA5991A3E315}" srcOrd="0" destOrd="0" parTransId="{B57A0B76-59C5-4C8F-923C-7D7A33221EFE}" sibTransId="{732CA5DF-E656-4475-A573-029CB6927EF1}"/>
    <dgm:cxn modelId="{1717792A-827F-4A29-91B3-15A1886986F4}" srcId="{1A7E73D2-D731-4806-9A59-C069565CB759}" destId="{8C9D693A-F722-4764-A832-6099D2D8C43A}" srcOrd="1" destOrd="0" parTransId="{DA9386D4-356E-4D2E-BCC7-66E28DB71F09}" sibTransId="{F1746B7B-8ACF-4F7F-ADC9-4050063DFA7F}"/>
    <dgm:cxn modelId="{79A99430-23F4-4653-97D5-4023E1818697}" srcId="{1A7E73D2-D731-4806-9A59-C069565CB759}" destId="{888842E2-35F3-4AFA-A543-B10B40207187}" srcOrd="3" destOrd="0" parTransId="{39C2DC9F-E102-4265-84FD-85FF6D17F958}" sibTransId="{A042B9E9-177F-45FE-B251-4CA7594D38B9}"/>
    <dgm:cxn modelId="{5DCB8E3E-9195-46C2-93DB-47755FB35B63}" type="presOf" srcId="{3B4B8D6D-ED1E-4F52-BBA3-9CED8C77FA7A}" destId="{946C3EE9-CAF0-4CD8-A901-D1491F66B9A1}" srcOrd="0" destOrd="0" presId="urn:microsoft.com/office/officeart/2005/8/layout/cycle3"/>
    <dgm:cxn modelId="{C657AD66-9617-4364-B382-33D80652D877}" srcId="{1A7E73D2-D731-4806-9A59-C069565CB759}" destId="{3B4B8D6D-ED1E-4F52-BBA3-9CED8C77FA7A}" srcOrd="4" destOrd="0" parTransId="{34D0BC56-9AFA-4AD4-8BFD-969107A932CE}" sibTransId="{2E12F386-43F7-4C62-B231-4B4604D11AE2}"/>
    <dgm:cxn modelId="{5C93EB48-39B4-4877-B2A4-18A77C22F37E}" srcId="{1A7E73D2-D731-4806-9A59-C069565CB759}" destId="{FFA45367-DF3D-4CB1-80AD-B3B7B41C31C5}" srcOrd="5" destOrd="0" parTransId="{4C59C618-48FC-4FC3-96E6-6383B669E624}" sibTransId="{9F5712F2-3C03-4A32-98B4-23A50D31D7AB}"/>
    <dgm:cxn modelId="{34F7BAAD-566A-4ACC-9F26-667A4E20642B}" type="presOf" srcId="{8C9D693A-F722-4764-A832-6099D2D8C43A}" destId="{794A6F0E-5145-4145-9ABB-8592E57E88BC}" srcOrd="0" destOrd="0" presId="urn:microsoft.com/office/officeart/2005/8/layout/cycle3"/>
    <dgm:cxn modelId="{6CE2ECAD-9908-4CED-8A90-82CEA2AFF8CE}" srcId="{1A7E73D2-D731-4806-9A59-C069565CB759}" destId="{9A292D54-F6FC-44AF-AFD2-042E6B991183}" srcOrd="7" destOrd="0" parTransId="{3C6FBE8F-F773-4D21-BF42-312A22EF9B46}" sibTransId="{3C505544-D1BC-40C0-8E03-AA2F4274F474}"/>
    <dgm:cxn modelId="{6DFDABAF-7FBA-40AC-B03F-D3E97F04FD0A}" type="presOf" srcId="{888842E2-35F3-4AFA-A543-B10B40207187}" destId="{C936BA28-63E9-426A-86ED-C0496F9DD948}" srcOrd="0" destOrd="0" presId="urn:microsoft.com/office/officeart/2005/8/layout/cycle3"/>
    <dgm:cxn modelId="{145935B6-5621-4018-8CF4-F5574E292ABA}" type="presOf" srcId="{442652BF-DA76-4DC2-BDAF-AA5991A3E315}" destId="{A4B8EDB5-FD13-4A06-B1E2-66960582589C}" srcOrd="0" destOrd="0" presId="urn:microsoft.com/office/officeart/2005/8/layout/cycle3"/>
    <dgm:cxn modelId="{3EF4FBC4-A3E6-4B59-8F06-50C53EF5F39D}" type="presOf" srcId="{E81D0043-C230-4476-8181-F2A05A2FAD06}" destId="{A32FC3F6-E46F-4B57-98E2-459808B5ACCC}" srcOrd="0" destOrd="0" presId="urn:microsoft.com/office/officeart/2005/8/layout/cycle3"/>
    <dgm:cxn modelId="{7B1C6CDD-88E7-4D4D-81F7-E77E6CEBD20F}" type="presOf" srcId="{3F50F14F-C32F-43DD-AE6F-C8BB8E02B2C6}" destId="{3B71B078-28D1-4CE0-834C-25F602888304}" srcOrd="0" destOrd="0" presId="urn:microsoft.com/office/officeart/2005/8/layout/cycle3"/>
    <dgm:cxn modelId="{EF1951E5-BEE1-449C-8ED3-BD1768FCE3CE}" type="presOf" srcId="{9A292D54-F6FC-44AF-AFD2-042E6B991183}" destId="{A0E14360-85E7-4923-B596-275AF420912E}" srcOrd="0" destOrd="0" presId="urn:microsoft.com/office/officeart/2005/8/layout/cycle3"/>
    <dgm:cxn modelId="{A75F61ED-2B20-4923-A98C-92FD92A4D2B2}" srcId="{1A7E73D2-D731-4806-9A59-C069565CB759}" destId="{E81D0043-C230-4476-8181-F2A05A2FAD06}" srcOrd="6" destOrd="0" parTransId="{BE819417-23BD-4AEE-A174-F0F59E9174B9}" sibTransId="{11332AF7-7325-4531-BBA6-61CBB0893A26}"/>
    <dgm:cxn modelId="{EC73B1F5-176B-400B-91CE-E360E3602516}" srcId="{1A7E73D2-D731-4806-9A59-C069565CB759}" destId="{3F50F14F-C32F-43DD-AE6F-C8BB8E02B2C6}" srcOrd="2" destOrd="0" parTransId="{902DE014-D61C-4A77-BF9D-2F453C778333}" sibTransId="{A0664D1B-B58C-4B83-B761-A79D4CDC69C5}"/>
    <dgm:cxn modelId="{ECEDCED3-05AC-43B3-A09F-C142F105A419}" type="presParOf" srcId="{E3F7807E-E94A-4B06-8AEF-F80FC5BC9C96}" destId="{D1C5CDC3-1EF2-44B0-8E51-5DD0D1C61A91}" srcOrd="0" destOrd="0" presId="urn:microsoft.com/office/officeart/2005/8/layout/cycle3"/>
    <dgm:cxn modelId="{7663350E-5656-4941-BB63-233B51B9AFD2}" type="presParOf" srcId="{D1C5CDC3-1EF2-44B0-8E51-5DD0D1C61A91}" destId="{A4B8EDB5-FD13-4A06-B1E2-66960582589C}" srcOrd="0" destOrd="0" presId="urn:microsoft.com/office/officeart/2005/8/layout/cycle3"/>
    <dgm:cxn modelId="{28EB4ADE-82D0-4221-BB0D-CDEC7B7EF46C}" type="presParOf" srcId="{D1C5CDC3-1EF2-44B0-8E51-5DD0D1C61A91}" destId="{EFF675BA-A996-4370-80B0-5F7B71DBA4D5}" srcOrd="1" destOrd="0" presId="urn:microsoft.com/office/officeart/2005/8/layout/cycle3"/>
    <dgm:cxn modelId="{A03440D9-8406-4A38-B6B2-66948F6E21CC}" type="presParOf" srcId="{D1C5CDC3-1EF2-44B0-8E51-5DD0D1C61A91}" destId="{794A6F0E-5145-4145-9ABB-8592E57E88BC}" srcOrd="2" destOrd="0" presId="urn:microsoft.com/office/officeart/2005/8/layout/cycle3"/>
    <dgm:cxn modelId="{098615C7-133E-41AC-A2AF-474160968603}" type="presParOf" srcId="{D1C5CDC3-1EF2-44B0-8E51-5DD0D1C61A91}" destId="{3B71B078-28D1-4CE0-834C-25F602888304}" srcOrd="3" destOrd="0" presId="urn:microsoft.com/office/officeart/2005/8/layout/cycle3"/>
    <dgm:cxn modelId="{3D585B18-88AB-47B2-8645-A1CBA1C4558B}" type="presParOf" srcId="{D1C5CDC3-1EF2-44B0-8E51-5DD0D1C61A91}" destId="{C936BA28-63E9-426A-86ED-C0496F9DD948}" srcOrd="4" destOrd="0" presId="urn:microsoft.com/office/officeart/2005/8/layout/cycle3"/>
    <dgm:cxn modelId="{F16B577C-AF4E-49F0-9EE5-C8B35C0D2668}" type="presParOf" srcId="{D1C5CDC3-1EF2-44B0-8E51-5DD0D1C61A91}" destId="{946C3EE9-CAF0-4CD8-A901-D1491F66B9A1}" srcOrd="5" destOrd="0" presId="urn:microsoft.com/office/officeart/2005/8/layout/cycle3"/>
    <dgm:cxn modelId="{8A5F45B5-850B-48B3-92DD-AE6D6869839E}" type="presParOf" srcId="{D1C5CDC3-1EF2-44B0-8E51-5DD0D1C61A91}" destId="{A0E38253-6415-4CFB-BAEA-98378426BFA7}" srcOrd="6" destOrd="0" presId="urn:microsoft.com/office/officeart/2005/8/layout/cycle3"/>
    <dgm:cxn modelId="{261600D2-E29A-4E86-829F-4A3FEE1021B8}" type="presParOf" srcId="{D1C5CDC3-1EF2-44B0-8E51-5DD0D1C61A91}" destId="{A32FC3F6-E46F-4B57-98E2-459808B5ACCC}" srcOrd="7" destOrd="0" presId="urn:microsoft.com/office/officeart/2005/8/layout/cycle3"/>
    <dgm:cxn modelId="{857D539A-38D8-49E5-9E6C-737C921899C4}" type="presParOf" srcId="{D1C5CDC3-1EF2-44B0-8E51-5DD0D1C61A91}" destId="{A0E14360-85E7-4923-B596-275AF420912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77224D-1E69-444A-8C7C-EE0BD59811A7}" type="doc">
      <dgm:prSet loTypeId="urn:microsoft.com/office/officeart/2005/8/layout/arrow5" loCatId="relationship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0096D5D-E938-4319-B731-CDC75A0EE65F}">
      <dgm:prSet/>
      <dgm:spPr/>
      <dgm:t>
        <a:bodyPr/>
        <a:lstStyle/>
        <a:p>
          <a:r>
            <a:rPr lang="nl-NL"/>
            <a:t>Bloem kleur: paars</a:t>
          </a:r>
          <a:endParaRPr lang="en-US"/>
        </a:p>
      </dgm:t>
    </dgm:pt>
    <dgm:pt modelId="{610154A0-4A40-411C-BF4D-F6BD278F03BC}" type="parTrans" cxnId="{B9E5EFDC-99E0-4A55-81C2-30E66DA4B791}">
      <dgm:prSet/>
      <dgm:spPr/>
      <dgm:t>
        <a:bodyPr/>
        <a:lstStyle/>
        <a:p>
          <a:endParaRPr lang="en-US"/>
        </a:p>
      </dgm:t>
    </dgm:pt>
    <dgm:pt modelId="{B6EEB90F-196B-4D7C-BB2D-A1D9B00A86D1}" type="sibTrans" cxnId="{B9E5EFDC-99E0-4A55-81C2-30E66DA4B791}">
      <dgm:prSet/>
      <dgm:spPr/>
      <dgm:t>
        <a:bodyPr/>
        <a:lstStyle/>
        <a:p>
          <a:endParaRPr lang="en-US"/>
        </a:p>
      </dgm:t>
    </dgm:pt>
    <dgm:pt modelId="{4511B6BE-19CE-4412-9151-D6C0713AB92B}">
      <dgm:prSet/>
      <dgm:spPr/>
      <dgm:t>
        <a:bodyPr/>
        <a:lstStyle/>
        <a:p>
          <a:r>
            <a:rPr lang="nl-NL"/>
            <a:t>Look: steenactig, zwart en grijs.</a:t>
          </a:r>
          <a:endParaRPr lang="en-US"/>
        </a:p>
      </dgm:t>
    </dgm:pt>
    <dgm:pt modelId="{234D5D79-A5CC-437D-B1FC-22FD44826707}" type="parTrans" cxnId="{A7C53A38-192E-4B3B-94AF-EE31FF2E082D}">
      <dgm:prSet/>
      <dgm:spPr/>
      <dgm:t>
        <a:bodyPr/>
        <a:lstStyle/>
        <a:p>
          <a:endParaRPr lang="en-US"/>
        </a:p>
      </dgm:t>
    </dgm:pt>
    <dgm:pt modelId="{81ADFA0D-9069-42D0-B026-006CE6DFA5F2}" type="sibTrans" cxnId="{A7C53A38-192E-4B3B-94AF-EE31FF2E082D}">
      <dgm:prSet/>
      <dgm:spPr/>
      <dgm:t>
        <a:bodyPr/>
        <a:lstStyle/>
        <a:p>
          <a:endParaRPr lang="en-US"/>
        </a:p>
      </dgm:t>
    </dgm:pt>
    <dgm:pt modelId="{A520869A-1D95-4256-97FF-0814B0982343}">
      <dgm:prSet/>
      <dgm:spPr/>
      <dgm:t>
        <a:bodyPr/>
        <a:lstStyle/>
        <a:p>
          <a:r>
            <a:rPr lang="nl-NL"/>
            <a:t>Model: creatief</a:t>
          </a:r>
          <a:endParaRPr lang="en-US"/>
        </a:p>
      </dgm:t>
    </dgm:pt>
    <dgm:pt modelId="{4470296B-97A2-4684-B5A8-78B479F566AD}" type="parTrans" cxnId="{017B40B5-FF19-4C10-AB52-D02EC12B3FA9}">
      <dgm:prSet/>
      <dgm:spPr/>
      <dgm:t>
        <a:bodyPr/>
        <a:lstStyle/>
        <a:p>
          <a:endParaRPr lang="en-US"/>
        </a:p>
      </dgm:t>
    </dgm:pt>
    <dgm:pt modelId="{F4F4532F-373F-459D-BF90-DBCEA677E1CD}" type="sibTrans" cxnId="{017B40B5-FF19-4C10-AB52-D02EC12B3FA9}">
      <dgm:prSet/>
      <dgm:spPr/>
      <dgm:t>
        <a:bodyPr/>
        <a:lstStyle/>
        <a:p>
          <a:endParaRPr lang="en-US"/>
        </a:p>
      </dgm:t>
    </dgm:pt>
    <dgm:pt modelId="{8942CD5B-BB9F-427D-9CA7-34E417195FE8}">
      <dgm:prSet/>
      <dgm:spPr/>
      <dgm:t>
        <a:bodyPr/>
        <a:lstStyle/>
        <a:p>
          <a:r>
            <a:rPr lang="nl-NL"/>
            <a:t>Hard</a:t>
          </a:r>
          <a:endParaRPr lang="en-US"/>
        </a:p>
      </dgm:t>
    </dgm:pt>
    <dgm:pt modelId="{3FC1CBAD-9BCC-4EC6-8A88-58F07D085360}" type="parTrans" cxnId="{E3B17070-472C-4FA5-B248-F5A5D93C4A56}">
      <dgm:prSet/>
      <dgm:spPr/>
      <dgm:t>
        <a:bodyPr/>
        <a:lstStyle/>
        <a:p>
          <a:endParaRPr lang="en-US"/>
        </a:p>
      </dgm:t>
    </dgm:pt>
    <dgm:pt modelId="{094323A7-7202-4E3F-8259-AA13F169E935}" type="sibTrans" cxnId="{E3B17070-472C-4FA5-B248-F5A5D93C4A56}">
      <dgm:prSet/>
      <dgm:spPr/>
      <dgm:t>
        <a:bodyPr/>
        <a:lstStyle/>
        <a:p>
          <a:endParaRPr lang="en-US"/>
        </a:p>
      </dgm:t>
    </dgm:pt>
    <dgm:pt modelId="{0FC52097-EA8A-435C-8868-5F40D2D9964B}">
      <dgm:prSet/>
      <dgm:spPr/>
      <dgm:t>
        <a:bodyPr/>
        <a:lstStyle/>
        <a:p>
          <a:r>
            <a:rPr lang="nl-NL"/>
            <a:t>Sterker as ze gegooid worden</a:t>
          </a:r>
          <a:endParaRPr lang="en-US"/>
        </a:p>
      </dgm:t>
    </dgm:pt>
    <dgm:pt modelId="{F2461E97-08D2-48FF-87E3-8D0AD858C36E}" type="parTrans" cxnId="{401A6A58-C795-4D7A-B7E0-679343762674}">
      <dgm:prSet/>
      <dgm:spPr/>
      <dgm:t>
        <a:bodyPr/>
        <a:lstStyle/>
        <a:p>
          <a:endParaRPr lang="en-US"/>
        </a:p>
      </dgm:t>
    </dgm:pt>
    <dgm:pt modelId="{00256989-FA96-4D10-85DF-DDEE3448BC09}" type="sibTrans" cxnId="{401A6A58-C795-4D7A-B7E0-679343762674}">
      <dgm:prSet/>
      <dgm:spPr/>
      <dgm:t>
        <a:bodyPr/>
        <a:lstStyle/>
        <a:p>
          <a:endParaRPr lang="en-US"/>
        </a:p>
      </dgm:t>
    </dgm:pt>
    <dgm:pt modelId="{76E86025-E73C-4AA8-8B80-CF4D1D2F47A6}">
      <dgm:prSet/>
      <dgm:spPr/>
      <dgm:t>
        <a:bodyPr/>
        <a:lstStyle/>
        <a:p>
          <a:r>
            <a:rPr lang="nl-NL"/>
            <a:t>Kan niet zo hoog gegooid worden</a:t>
          </a:r>
          <a:endParaRPr lang="en-US"/>
        </a:p>
      </dgm:t>
    </dgm:pt>
    <dgm:pt modelId="{08C4CA2C-4063-49CE-B69F-A7EC214CAAB5}" type="parTrans" cxnId="{2D47CB1D-EA0B-49F8-BD4B-91BD18AF4A2D}">
      <dgm:prSet/>
      <dgm:spPr/>
      <dgm:t>
        <a:bodyPr/>
        <a:lstStyle/>
        <a:p>
          <a:endParaRPr lang="en-US"/>
        </a:p>
      </dgm:t>
    </dgm:pt>
    <dgm:pt modelId="{B2847595-4051-4989-8FD8-ED1F238A4EBD}" type="sibTrans" cxnId="{2D47CB1D-EA0B-49F8-BD4B-91BD18AF4A2D}">
      <dgm:prSet/>
      <dgm:spPr/>
      <dgm:t>
        <a:bodyPr/>
        <a:lstStyle/>
        <a:p>
          <a:endParaRPr lang="en-US"/>
        </a:p>
      </dgm:t>
    </dgm:pt>
    <dgm:pt modelId="{08BD22FE-1193-4E01-A561-645CA95DEBD9}" type="pres">
      <dgm:prSet presAssocID="{8377224D-1E69-444A-8C7C-EE0BD59811A7}" presName="diagram" presStyleCnt="0">
        <dgm:presLayoutVars>
          <dgm:dir/>
          <dgm:resizeHandles val="exact"/>
        </dgm:presLayoutVars>
      </dgm:prSet>
      <dgm:spPr/>
    </dgm:pt>
    <dgm:pt modelId="{3EA5FE70-F7C9-453F-8835-E384E9CA6177}" type="pres">
      <dgm:prSet presAssocID="{30096D5D-E938-4319-B731-CDC75A0EE65F}" presName="arrow" presStyleLbl="node1" presStyleIdx="0" presStyleCnt="6">
        <dgm:presLayoutVars>
          <dgm:bulletEnabled val="1"/>
        </dgm:presLayoutVars>
      </dgm:prSet>
      <dgm:spPr/>
    </dgm:pt>
    <dgm:pt modelId="{D1161B55-55F0-4EBB-B3C4-6F53502D2CE0}" type="pres">
      <dgm:prSet presAssocID="{4511B6BE-19CE-4412-9151-D6C0713AB92B}" presName="arrow" presStyleLbl="node1" presStyleIdx="1" presStyleCnt="6">
        <dgm:presLayoutVars>
          <dgm:bulletEnabled val="1"/>
        </dgm:presLayoutVars>
      </dgm:prSet>
      <dgm:spPr/>
    </dgm:pt>
    <dgm:pt modelId="{14D92DDF-D335-4482-A466-907B97E6C2D7}" type="pres">
      <dgm:prSet presAssocID="{A520869A-1D95-4256-97FF-0814B0982343}" presName="arrow" presStyleLbl="node1" presStyleIdx="2" presStyleCnt="6">
        <dgm:presLayoutVars>
          <dgm:bulletEnabled val="1"/>
        </dgm:presLayoutVars>
      </dgm:prSet>
      <dgm:spPr/>
    </dgm:pt>
    <dgm:pt modelId="{C1F54508-9082-4221-8EAA-EFA444C924DE}" type="pres">
      <dgm:prSet presAssocID="{8942CD5B-BB9F-427D-9CA7-34E417195FE8}" presName="arrow" presStyleLbl="node1" presStyleIdx="3" presStyleCnt="6">
        <dgm:presLayoutVars>
          <dgm:bulletEnabled val="1"/>
        </dgm:presLayoutVars>
      </dgm:prSet>
      <dgm:spPr/>
    </dgm:pt>
    <dgm:pt modelId="{4BBFDE6C-1F07-4F9C-9232-51A6642B4CA5}" type="pres">
      <dgm:prSet presAssocID="{0FC52097-EA8A-435C-8868-5F40D2D9964B}" presName="arrow" presStyleLbl="node1" presStyleIdx="4" presStyleCnt="6">
        <dgm:presLayoutVars>
          <dgm:bulletEnabled val="1"/>
        </dgm:presLayoutVars>
      </dgm:prSet>
      <dgm:spPr/>
    </dgm:pt>
    <dgm:pt modelId="{D9D334DA-E708-48D6-9AA3-1D809DA38CB4}" type="pres">
      <dgm:prSet presAssocID="{76E86025-E73C-4AA8-8B80-CF4D1D2F47A6}" presName="arrow" presStyleLbl="node1" presStyleIdx="5" presStyleCnt="6">
        <dgm:presLayoutVars>
          <dgm:bulletEnabled val="1"/>
        </dgm:presLayoutVars>
      </dgm:prSet>
      <dgm:spPr/>
    </dgm:pt>
  </dgm:ptLst>
  <dgm:cxnLst>
    <dgm:cxn modelId="{2D47CB1D-EA0B-49F8-BD4B-91BD18AF4A2D}" srcId="{8377224D-1E69-444A-8C7C-EE0BD59811A7}" destId="{76E86025-E73C-4AA8-8B80-CF4D1D2F47A6}" srcOrd="5" destOrd="0" parTransId="{08C4CA2C-4063-49CE-B69F-A7EC214CAAB5}" sibTransId="{B2847595-4051-4989-8FD8-ED1F238A4EBD}"/>
    <dgm:cxn modelId="{A7C53A38-192E-4B3B-94AF-EE31FF2E082D}" srcId="{8377224D-1E69-444A-8C7C-EE0BD59811A7}" destId="{4511B6BE-19CE-4412-9151-D6C0713AB92B}" srcOrd="1" destOrd="0" parTransId="{234D5D79-A5CC-437D-B1FC-22FD44826707}" sibTransId="{81ADFA0D-9069-42D0-B026-006CE6DFA5F2}"/>
    <dgm:cxn modelId="{5DC7F663-7846-41AD-8584-482594D8FB4E}" type="presOf" srcId="{8377224D-1E69-444A-8C7C-EE0BD59811A7}" destId="{08BD22FE-1193-4E01-A561-645CA95DEBD9}" srcOrd="0" destOrd="0" presId="urn:microsoft.com/office/officeart/2005/8/layout/arrow5"/>
    <dgm:cxn modelId="{E3B17070-472C-4FA5-B248-F5A5D93C4A56}" srcId="{8377224D-1E69-444A-8C7C-EE0BD59811A7}" destId="{8942CD5B-BB9F-427D-9CA7-34E417195FE8}" srcOrd="3" destOrd="0" parTransId="{3FC1CBAD-9BCC-4EC6-8A88-58F07D085360}" sibTransId="{094323A7-7202-4E3F-8259-AA13F169E935}"/>
    <dgm:cxn modelId="{401A6A58-C795-4D7A-B7E0-679343762674}" srcId="{8377224D-1E69-444A-8C7C-EE0BD59811A7}" destId="{0FC52097-EA8A-435C-8868-5F40D2D9964B}" srcOrd="4" destOrd="0" parTransId="{F2461E97-08D2-48FF-87E3-8D0AD858C36E}" sibTransId="{00256989-FA96-4D10-85DF-DDEE3448BC09}"/>
    <dgm:cxn modelId="{7288A985-9872-488A-AD52-4176BC860EEF}" type="presOf" srcId="{30096D5D-E938-4319-B731-CDC75A0EE65F}" destId="{3EA5FE70-F7C9-453F-8835-E384E9CA6177}" srcOrd="0" destOrd="0" presId="urn:microsoft.com/office/officeart/2005/8/layout/arrow5"/>
    <dgm:cxn modelId="{9EA8E493-F1AD-44FB-8977-CB2C6561E972}" type="presOf" srcId="{0FC52097-EA8A-435C-8868-5F40D2D9964B}" destId="{4BBFDE6C-1F07-4F9C-9232-51A6642B4CA5}" srcOrd="0" destOrd="0" presId="urn:microsoft.com/office/officeart/2005/8/layout/arrow5"/>
    <dgm:cxn modelId="{017B40B5-FF19-4C10-AB52-D02EC12B3FA9}" srcId="{8377224D-1E69-444A-8C7C-EE0BD59811A7}" destId="{A520869A-1D95-4256-97FF-0814B0982343}" srcOrd="2" destOrd="0" parTransId="{4470296B-97A2-4684-B5A8-78B479F566AD}" sibTransId="{F4F4532F-373F-459D-BF90-DBCEA677E1CD}"/>
    <dgm:cxn modelId="{5AD30DC7-07D2-46BB-B79E-F62ECDD6B06C}" type="presOf" srcId="{A520869A-1D95-4256-97FF-0814B0982343}" destId="{14D92DDF-D335-4482-A466-907B97E6C2D7}" srcOrd="0" destOrd="0" presId="urn:microsoft.com/office/officeart/2005/8/layout/arrow5"/>
    <dgm:cxn modelId="{B9E5EFDC-99E0-4A55-81C2-30E66DA4B791}" srcId="{8377224D-1E69-444A-8C7C-EE0BD59811A7}" destId="{30096D5D-E938-4319-B731-CDC75A0EE65F}" srcOrd="0" destOrd="0" parTransId="{610154A0-4A40-411C-BF4D-F6BD278F03BC}" sibTransId="{B6EEB90F-196B-4D7C-BB2D-A1D9B00A86D1}"/>
    <dgm:cxn modelId="{575892E5-6F38-4E41-8546-CB22306CC5D3}" type="presOf" srcId="{8942CD5B-BB9F-427D-9CA7-34E417195FE8}" destId="{C1F54508-9082-4221-8EAA-EFA444C924DE}" srcOrd="0" destOrd="0" presId="urn:microsoft.com/office/officeart/2005/8/layout/arrow5"/>
    <dgm:cxn modelId="{EBE90BF2-6340-4A09-BA31-1559BBB244D2}" type="presOf" srcId="{4511B6BE-19CE-4412-9151-D6C0713AB92B}" destId="{D1161B55-55F0-4EBB-B3C4-6F53502D2CE0}" srcOrd="0" destOrd="0" presId="urn:microsoft.com/office/officeart/2005/8/layout/arrow5"/>
    <dgm:cxn modelId="{D3E797F8-6514-4B3B-95D1-7D49E15D6F9C}" type="presOf" srcId="{76E86025-E73C-4AA8-8B80-CF4D1D2F47A6}" destId="{D9D334DA-E708-48D6-9AA3-1D809DA38CB4}" srcOrd="0" destOrd="0" presId="urn:microsoft.com/office/officeart/2005/8/layout/arrow5"/>
    <dgm:cxn modelId="{D6936269-5635-48E4-846E-1828DA38EF8F}" type="presParOf" srcId="{08BD22FE-1193-4E01-A561-645CA95DEBD9}" destId="{3EA5FE70-F7C9-453F-8835-E384E9CA6177}" srcOrd="0" destOrd="0" presId="urn:microsoft.com/office/officeart/2005/8/layout/arrow5"/>
    <dgm:cxn modelId="{2CD31BC4-0505-40E5-90C6-4DE322A0576B}" type="presParOf" srcId="{08BD22FE-1193-4E01-A561-645CA95DEBD9}" destId="{D1161B55-55F0-4EBB-B3C4-6F53502D2CE0}" srcOrd="1" destOrd="0" presId="urn:microsoft.com/office/officeart/2005/8/layout/arrow5"/>
    <dgm:cxn modelId="{800D58AE-B2A0-4AB6-B0A7-DA0C187754E8}" type="presParOf" srcId="{08BD22FE-1193-4E01-A561-645CA95DEBD9}" destId="{14D92DDF-D335-4482-A466-907B97E6C2D7}" srcOrd="2" destOrd="0" presId="urn:microsoft.com/office/officeart/2005/8/layout/arrow5"/>
    <dgm:cxn modelId="{02B84C73-2B46-49B4-AD6B-62E984052760}" type="presParOf" srcId="{08BD22FE-1193-4E01-A561-645CA95DEBD9}" destId="{C1F54508-9082-4221-8EAA-EFA444C924DE}" srcOrd="3" destOrd="0" presId="urn:microsoft.com/office/officeart/2005/8/layout/arrow5"/>
    <dgm:cxn modelId="{0727FE22-AF9F-4B07-8F4F-05A4D309C853}" type="presParOf" srcId="{08BD22FE-1193-4E01-A561-645CA95DEBD9}" destId="{4BBFDE6C-1F07-4F9C-9232-51A6642B4CA5}" srcOrd="4" destOrd="0" presId="urn:microsoft.com/office/officeart/2005/8/layout/arrow5"/>
    <dgm:cxn modelId="{A6AEF86C-28A3-49CC-912D-81C27504C57C}" type="presParOf" srcId="{08BD22FE-1193-4E01-A561-645CA95DEBD9}" destId="{D9D334DA-E708-48D6-9AA3-1D809DA38CB4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C9C12-ED4E-492C-BF71-F324AD38A314}">
      <dsp:nvSpPr>
        <dsp:cNvPr id="0" name=""/>
        <dsp:cNvSpPr/>
      </dsp:nvSpPr>
      <dsp:spPr>
        <a:xfrm>
          <a:off x="2194" y="887"/>
          <a:ext cx="3065570" cy="150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Ik ben fan van Pikmin</a:t>
          </a:r>
          <a:endParaRPr lang="en-US" sz="3900" kern="1200" dirty="0"/>
        </a:p>
      </dsp:txBody>
      <dsp:txXfrm>
        <a:off x="46286" y="44979"/>
        <a:ext cx="2977386" cy="1417212"/>
      </dsp:txXfrm>
    </dsp:sp>
    <dsp:sp modelId="{B3FFE395-ABA3-453E-950A-FCE7717B9AA0}">
      <dsp:nvSpPr>
        <dsp:cNvPr id="0" name=""/>
        <dsp:cNvSpPr/>
      </dsp:nvSpPr>
      <dsp:spPr>
        <a:xfrm>
          <a:off x="2194" y="1675399"/>
          <a:ext cx="1471002" cy="150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moet een leger opbouwen</a:t>
          </a:r>
          <a:endParaRPr lang="en-US" sz="1800" kern="1200" dirty="0"/>
        </a:p>
      </dsp:txBody>
      <dsp:txXfrm>
        <a:off x="45278" y="1718483"/>
        <a:ext cx="1384834" cy="1419228"/>
      </dsp:txXfrm>
    </dsp:sp>
    <dsp:sp modelId="{80AFB4A1-61AB-4F99-AD17-3BF3E841FDDF}">
      <dsp:nvSpPr>
        <dsp:cNvPr id="0" name=""/>
        <dsp:cNvSpPr/>
      </dsp:nvSpPr>
      <dsp:spPr>
        <a:xfrm>
          <a:off x="1596761" y="1675399"/>
          <a:ext cx="1471002" cy="150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moet goed nadenken welke Pikmin je in jouw leger doet</a:t>
          </a:r>
          <a:endParaRPr lang="en-US" sz="1800" kern="1200" dirty="0"/>
        </a:p>
      </dsp:txBody>
      <dsp:txXfrm>
        <a:off x="1639845" y="1718483"/>
        <a:ext cx="1384834" cy="1419228"/>
      </dsp:txXfrm>
    </dsp:sp>
    <dsp:sp modelId="{48FC22D8-7C8A-4BD3-8355-D257372D9208}">
      <dsp:nvSpPr>
        <dsp:cNvPr id="0" name=""/>
        <dsp:cNvSpPr/>
      </dsp:nvSpPr>
      <dsp:spPr>
        <a:xfrm>
          <a:off x="3314892" y="887"/>
          <a:ext cx="3065570" cy="150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Ik ken het goed</a:t>
          </a:r>
          <a:endParaRPr lang="en-US" sz="3900" kern="1200" dirty="0"/>
        </a:p>
      </dsp:txBody>
      <dsp:txXfrm>
        <a:off x="3358984" y="44979"/>
        <a:ext cx="2977386" cy="1417212"/>
      </dsp:txXfrm>
    </dsp:sp>
    <dsp:sp modelId="{52810CE9-2C78-40AD-880A-D2A28D94FB07}">
      <dsp:nvSpPr>
        <dsp:cNvPr id="0" name=""/>
        <dsp:cNvSpPr/>
      </dsp:nvSpPr>
      <dsp:spPr>
        <a:xfrm>
          <a:off x="3314892" y="1675399"/>
          <a:ext cx="1471002" cy="150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Mijn favoriete game</a:t>
          </a:r>
          <a:endParaRPr lang="en-US" sz="1800" kern="1200" dirty="0"/>
        </a:p>
      </dsp:txBody>
      <dsp:txXfrm>
        <a:off x="3357976" y="1718483"/>
        <a:ext cx="1384834" cy="1419228"/>
      </dsp:txXfrm>
    </dsp:sp>
    <dsp:sp modelId="{B5D41E0E-B399-45C4-99FA-DE9DB727E7B3}">
      <dsp:nvSpPr>
        <dsp:cNvPr id="0" name=""/>
        <dsp:cNvSpPr/>
      </dsp:nvSpPr>
      <dsp:spPr>
        <a:xfrm>
          <a:off x="4909459" y="1675399"/>
          <a:ext cx="1471002" cy="150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Ik kan niet wachten op Pikmin 4</a:t>
          </a:r>
          <a:endParaRPr lang="en-US" sz="1800" kern="1200" dirty="0"/>
        </a:p>
      </dsp:txBody>
      <dsp:txXfrm>
        <a:off x="4952543" y="1718483"/>
        <a:ext cx="1384834" cy="14192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496ED-C7D7-4073-9BD1-C9A30AA986F8}">
      <dsp:nvSpPr>
        <dsp:cNvPr id="0" name=""/>
        <dsp:cNvSpPr/>
      </dsp:nvSpPr>
      <dsp:spPr>
        <a:xfrm>
          <a:off x="0" y="473559"/>
          <a:ext cx="5006336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Bloem kleur: blauw</a:t>
          </a:r>
          <a:endParaRPr lang="en-US" sz="1700" kern="1200"/>
        </a:p>
      </dsp:txBody>
      <dsp:txXfrm>
        <a:off x="19904" y="493463"/>
        <a:ext cx="4966528" cy="367937"/>
      </dsp:txXfrm>
    </dsp:sp>
    <dsp:sp modelId="{2924EF3C-16AE-4655-B761-9CE6196EF9DB}">
      <dsp:nvSpPr>
        <dsp:cNvPr id="0" name=""/>
        <dsp:cNvSpPr/>
      </dsp:nvSpPr>
      <dsp:spPr>
        <a:xfrm>
          <a:off x="0" y="930264"/>
          <a:ext cx="5006336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Look: roze, klein, gevleugeld en met een kristallen bril</a:t>
          </a:r>
          <a:endParaRPr lang="en-US" sz="1700" kern="1200" dirty="0"/>
        </a:p>
      </dsp:txBody>
      <dsp:txXfrm>
        <a:off x="19904" y="950168"/>
        <a:ext cx="4966528" cy="367937"/>
      </dsp:txXfrm>
    </dsp:sp>
    <dsp:sp modelId="{4EB55F84-F6B3-48E3-91DB-50FCEB8B9F2D}">
      <dsp:nvSpPr>
        <dsp:cNvPr id="0" name=""/>
        <dsp:cNvSpPr/>
      </dsp:nvSpPr>
      <dsp:spPr>
        <a:xfrm>
          <a:off x="0" y="1386969"/>
          <a:ext cx="5006336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Model: creatief</a:t>
          </a:r>
          <a:endParaRPr lang="en-US" sz="1700" kern="1200"/>
        </a:p>
      </dsp:txBody>
      <dsp:txXfrm>
        <a:off x="19904" y="1406873"/>
        <a:ext cx="4966528" cy="367937"/>
      </dsp:txXfrm>
    </dsp:sp>
    <dsp:sp modelId="{6C8F78CC-FDD3-4C10-8453-8B984507CC5D}">
      <dsp:nvSpPr>
        <dsp:cNvPr id="0" name=""/>
        <dsp:cNvSpPr/>
      </dsp:nvSpPr>
      <dsp:spPr>
        <a:xfrm>
          <a:off x="0" y="1843674"/>
          <a:ext cx="5006336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Vliegt</a:t>
          </a:r>
          <a:endParaRPr lang="en-US" sz="1700" kern="1200"/>
        </a:p>
      </dsp:txBody>
      <dsp:txXfrm>
        <a:off x="19904" y="1863578"/>
        <a:ext cx="4966528" cy="367937"/>
      </dsp:txXfrm>
    </dsp:sp>
    <dsp:sp modelId="{37A978DF-545F-4F17-B506-FA62FF08B656}">
      <dsp:nvSpPr>
        <dsp:cNvPr id="0" name=""/>
        <dsp:cNvSpPr/>
      </dsp:nvSpPr>
      <dsp:spPr>
        <a:xfrm>
          <a:off x="0" y="2300379"/>
          <a:ext cx="5006336" cy="407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Erg zwak (0.3)</a:t>
          </a:r>
          <a:endParaRPr lang="en-US" sz="1700" kern="1200"/>
        </a:p>
      </dsp:txBody>
      <dsp:txXfrm>
        <a:off x="19904" y="2320283"/>
        <a:ext cx="4966528" cy="367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7BA5E-7CAD-40BA-83DB-7C1B72C61976}">
      <dsp:nvSpPr>
        <dsp:cNvPr id="0" name=""/>
        <dsp:cNvSpPr/>
      </dsp:nvSpPr>
      <dsp:spPr>
        <a:xfrm rot="5400000">
          <a:off x="-388051" y="1125875"/>
          <a:ext cx="1726600" cy="209044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491A8-AB54-450B-831D-D6365C145E22}">
      <dsp:nvSpPr>
        <dsp:cNvPr id="0" name=""/>
        <dsp:cNvSpPr/>
      </dsp:nvSpPr>
      <dsp:spPr>
        <a:xfrm>
          <a:off x="2989" y="14870"/>
          <a:ext cx="2322712" cy="1393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Zeldzaam: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Ze zijn allemaal exclusief voor  een spel</a:t>
          </a:r>
          <a:endParaRPr lang="en-US" sz="1300" kern="1200" dirty="0"/>
        </a:p>
      </dsp:txBody>
      <dsp:txXfrm>
        <a:off x="43807" y="55688"/>
        <a:ext cx="2241076" cy="1311991"/>
      </dsp:txXfrm>
    </dsp:sp>
    <dsp:sp modelId="{788D908C-BAFF-445D-9F5C-F88E77DD61DB}">
      <dsp:nvSpPr>
        <dsp:cNvPr id="0" name=""/>
        <dsp:cNvSpPr/>
      </dsp:nvSpPr>
      <dsp:spPr>
        <a:xfrm>
          <a:off x="482965" y="1996892"/>
          <a:ext cx="3073774" cy="209044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5A7F0-9E21-474B-A3B2-84C00922354F}">
      <dsp:nvSpPr>
        <dsp:cNvPr id="0" name=""/>
        <dsp:cNvSpPr/>
      </dsp:nvSpPr>
      <dsp:spPr>
        <a:xfrm>
          <a:off x="2989" y="1756904"/>
          <a:ext cx="2322712" cy="1393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Kunnen tegen: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gif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water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vuur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elektriciteit</a:t>
          </a:r>
          <a:endParaRPr lang="en-US" sz="1300" kern="1200" dirty="0"/>
        </a:p>
      </dsp:txBody>
      <dsp:txXfrm>
        <a:off x="43807" y="1797722"/>
        <a:ext cx="2241076" cy="1311991"/>
      </dsp:txXfrm>
    </dsp:sp>
    <dsp:sp modelId="{6D8F393D-24AB-4B30-8706-747F0B235BC0}">
      <dsp:nvSpPr>
        <dsp:cNvPr id="0" name=""/>
        <dsp:cNvSpPr/>
      </dsp:nvSpPr>
      <dsp:spPr>
        <a:xfrm rot="16200000">
          <a:off x="2701155" y="1125875"/>
          <a:ext cx="1726600" cy="209044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176A9-73DC-4FFC-966D-D3B59B8AAD43}">
      <dsp:nvSpPr>
        <dsp:cNvPr id="0" name=""/>
        <dsp:cNvSpPr/>
      </dsp:nvSpPr>
      <dsp:spPr>
        <a:xfrm>
          <a:off x="3092197" y="1756904"/>
          <a:ext cx="2322712" cy="1393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Zwak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/>
            <a:t>(</a:t>
          </a:r>
          <a:r>
            <a:rPr lang="nl-NL" sz="1300" kern="1200" dirty="0"/>
            <a:t>0.2)</a:t>
          </a:r>
          <a:endParaRPr lang="en-US" sz="1300" kern="1200" dirty="0"/>
        </a:p>
      </dsp:txBody>
      <dsp:txXfrm>
        <a:off x="3133015" y="1797722"/>
        <a:ext cx="2241076" cy="1311991"/>
      </dsp:txXfrm>
    </dsp:sp>
    <dsp:sp modelId="{A2B5A9B3-2BDB-4D96-90DD-D2A7690F29C5}">
      <dsp:nvSpPr>
        <dsp:cNvPr id="0" name=""/>
        <dsp:cNvSpPr/>
      </dsp:nvSpPr>
      <dsp:spPr>
        <a:xfrm>
          <a:off x="3092197" y="14870"/>
          <a:ext cx="2322712" cy="1393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Kleur bloem: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 err="1"/>
            <a:t>Olimin</a:t>
          </a:r>
          <a:r>
            <a:rPr lang="nl-NL" sz="1300" kern="1200" dirty="0"/>
            <a:t>: ???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 err="1"/>
            <a:t>Puffmin</a:t>
          </a:r>
          <a:r>
            <a:rPr lang="nl-NL" sz="1300" kern="1200" dirty="0"/>
            <a:t>: </a:t>
          </a:r>
          <a:r>
            <a:rPr lang="nl-NL" sz="1300" kern="1200" dirty="0" err="1"/>
            <a:t>puff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 </a:t>
          </a:r>
          <a:r>
            <a:rPr lang="nl-NL" sz="1300" kern="1200" dirty="0" err="1"/>
            <a:t>Bulbmin</a:t>
          </a:r>
          <a:r>
            <a:rPr lang="nl-NL" sz="1300" kern="1200" dirty="0"/>
            <a:t>: wit</a:t>
          </a:r>
          <a:endParaRPr lang="en-US" sz="1300" kern="1200" dirty="0"/>
        </a:p>
      </dsp:txBody>
      <dsp:txXfrm>
        <a:off x="3133015" y="55688"/>
        <a:ext cx="2241076" cy="1311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58127-4C2C-4519-90C0-6D004E314D16}">
      <dsp:nvSpPr>
        <dsp:cNvPr id="0" name=""/>
        <dsp:cNvSpPr/>
      </dsp:nvSpPr>
      <dsp:spPr>
        <a:xfrm>
          <a:off x="1229620" y="0"/>
          <a:ext cx="4306928" cy="430692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68EC17-E109-4B22-AF39-F405AA073BF8}">
      <dsp:nvSpPr>
        <dsp:cNvPr id="0" name=""/>
        <dsp:cNvSpPr/>
      </dsp:nvSpPr>
      <dsp:spPr>
        <a:xfrm>
          <a:off x="1638778" y="409158"/>
          <a:ext cx="1679701" cy="1679701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Olimar valt op een onbekende planeet</a:t>
          </a:r>
          <a:endParaRPr lang="en-US" sz="1900" kern="1200"/>
        </a:p>
      </dsp:txBody>
      <dsp:txXfrm>
        <a:off x="1720774" y="491154"/>
        <a:ext cx="1515709" cy="1515709"/>
      </dsp:txXfrm>
    </dsp:sp>
    <dsp:sp modelId="{2C83F1AE-4140-4286-981C-3276AF588C52}">
      <dsp:nvSpPr>
        <dsp:cNvPr id="0" name=""/>
        <dsp:cNvSpPr/>
      </dsp:nvSpPr>
      <dsp:spPr>
        <a:xfrm>
          <a:off x="3447687" y="409158"/>
          <a:ext cx="1679701" cy="1679701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Zijn schip is kapot</a:t>
          </a:r>
          <a:endParaRPr lang="en-US" sz="1900" kern="1200"/>
        </a:p>
      </dsp:txBody>
      <dsp:txXfrm>
        <a:off x="3529683" y="491154"/>
        <a:ext cx="1515709" cy="1515709"/>
      </dsp:txXfrm>
    </dsp:sp>
    <dsp:sp modelId="{86BA2414-0A22-4BA4-BC9C-21F577CE7A2C}">
      <dsp:nvSpPr>
        <dsp:cNvPr id="0" name=""/>
        <dsp:cNvSpPr/>
      </dsp:nvSpPr>
      <dsp:spPr>
        <a:xfrm>
          <a:off x="1638778" y="2218067"/>
          <a:ext cx="1679701" cy="1679701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Hij moet de stukken van het schip vinden</a:t>
          </a:r>
          <a:endParaRPr lang="en-US" sz="1900" kern="1200" dirty="0"/>
        </a:p>
      </dsp:txBody>
      <dsp:txXfrm>
        <a:off x="1720774" y="2300063"/>
        <a:ext cx="1515709" cy="1515709"/>
      </dsp:txXfrm>
    </dsp:sp>
    <dsp:sp modelId="{8D47FAB1-C722-4EBF-95D7-E90C38A8B86C}">
      <dsp:nvSpPr>
        <dsp:cNvPr id="0" name=""/>
        <dsp:cNvSpPr/>
      </dsp:nvSpPr>
      <dsp:spPr>
        <a:xfrm>
          <a:off x="3447687" y="2218067"/>
          <a:ext cx="1679701" cy="1679701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De “Pikmin” helpen hem de wilde dieren te verslaan</a:t>
          </a:r>
          <a:endParaRPr lang="en-US" sz="1900" kern="1200" dirty="0"/>
        </a:p>
      </dsp:txBody>
      <dsp:txXfrm>
        <a:off x="3529683" y="2300063"/>
        <a:ext cx="1515709" cy="1515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DE4FD-F435-4E70-B7D7-F18F3C66365A}">
      <dsp:nvSpPr>
        <dsp:cNvPr id="0" name=""/>
        <dsp:cNvSpPr/>
      </dsp:nvSpPr>
      <dsp:spPr>
        <a:xfrm>
          <a:off x="0" y="77722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1 rode Pikmin</a:t>
          </a:r>
          <a:endParaRPr lang="en-US" sz="2300" kern="1200" dirty="0"/>
        </a:p>
      </dsp:txBody>
      <dsp:txXfrm>
        <a:off x="26930" y="104652"/>
        <a:ext cx="10461740" cy="497795"/>
      </dsp:txXfrm>
    </dsp:sp>
    <dsp:sp modelId="{C83B2CD7-4411-450F-A426-ABA085224648}">
      <dsp:nvSpPr>
        <dsp:cNvPr id="0" name=""/>
        <dsp:cNvSpPr/>
      </dsp:nvSpPr>
      <dsp:spPr>
        <a:xfrm>
          <a:off x="0" y="695617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 gele Pikmin</a:t>
          </a:r>
          <a:endParaRPr lang="en-US" sz="2300" kern="1200" dirty="0"/>
        </a:p>
      </dsp:txBody>
      <dsp:txXfrm>
        <a:off x="26930" y="722547"/>
        <a:ext cx="10461740" cy="497795"/>
      </dsp:txXfrm>
    </dsp:sp>
    <dsp:sp modelId="{965A72AC-3210-453A-BFB6-08411FF3BB8B}">
      <dsp:nvSpPr>
        <dsp:cNvPr id="0" name=""/>
        <dsp:cNvSpPr/>
      </dsp:nvSpPr>
      <dsp:spPr>
        <a:xfrm>
          <a:off x="0" y="1313512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3 blauwe Pikmin</a:t>
          </a:r>
          <a:endParaRPr lang="en-US" sz="2300" kern="1200" dirty="0"/>
        </a:p>
      </dsp:txBody>
      <dsp:txXfrm>
        <a:off x="26930" y="1340442"/>
        <a:ext cx="10461740" cy="497795"/>
      </dsp:txXfrm>
    </dsp:sp>
    <dsp:sp modelId="{158F2B1E-41FC-496E-BEF0-D5D9956A7652}">
      <dsp:nvSpPr>
        <dsp:cNvPr id="0" name=""/>
        <dsp:cNvSpPr/>
      </dsp:nvSpPr>
      <dsp:spPr>
        <a:xfrm>
          <a:off x="0" y="1931407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4 paarse Pikmin</a:t>
          </a:r>
          <a:endParaRPr lang="en-US" sz="2300" kern="1200" dirty="0"/>
        </a:p>
      </dsp:txBody>
      <dsp:txXfrm>
        <a:off x="26930" y="1958337"/>
        <a:ext cx="10461740" cy="497795"/>
      </dsp:txXfrm>
    </dsp:sp>
    <dsp:sp modelId="{0148C9E9-84A7-4F4E-80A7-01B7A81486EE}">
      <dsp:nvSpPr>
        <dsp:cNvPr id="0" name=""/>
        <dsp:cNvSpPr/>
      </dsp:nvSpPr>
      <dsp:spPr>
        <a:xfrm>
          <a:off x="0" y="2549302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5 witte Pikmin</a:t>
          </a:r>
          <a:endParaRPr lang="en-US" sz="2300" kern="1200" dirty="0"/>
        </a:p>
      </dsp:txBody>
      <dsp:txXfrm>
        <a:off x="26930" y="2576232"/>
        <a:ext cx="10461740" cy="497795"/>
      </dsp:txXfrm>
    </dsp:sp>
    <dsp:sp modelId="{DB62FD4B-FA20-4226-82F8-BE038C7ABF69}">
      <dsp:nvSpPr>
        <dsp:cNvPr id="0" name=""/>
        <dsp:cNvSpPr/>
      </dsp:nvSpPr>
      <dsp:spPr>
        <a:xfrm>
          <a:off x="0" y="3167197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6 steen/hard Pikmin</a:t>
          </a:r>
          <a:endParaRPr lang="en-US" sz="2300" kern="1200" dirty="0"/>
        </a:p>
      </dsp:txBody>
      <dsp:txXfrm>
        <a:off x="26930" y="3194127"/>
        <a:ext cx="10461740" cy="497795"/>
      </dsp:txXfrm>
    </dsp:sp>
    <dsp:sp modelId="{2BF4437B-0AF1-4AE2-9468-AC6190DC7375}">
      <dsp:nvSpPr>
        <dsp:cNvPr id="0" name=""/>
        <dsp:cNvSpPr/>
      </dsp:nvSpPr>
      <dsp:spPr>
        <a:xfrm>
          <a:off x="0" y="3785092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7 vleugel Pikmin</a:t>
          </a:r>
          <a:endParaRPr lang="en-US" sz="2300" kern="1200" dirty="0"/>
        </a:p>
      </dsp:txBody>
      <dsp:txXfrm>
        <a:off x="26930" y="3812022"/>
        <a:ext cx="10461740" cy="497795"/>
      </dsp:txXfrm>
    </dsp:sp>
    <dsp:sp modelId="{D7F2CDE8-CDD5-4481-BDD8-BB629C49F538}">
      <dsp:nvSpPr>
        <dsp:cNvPr id="0" name=""/>
        <dsp:cNvSpPr/>
      </dsp:nvSpPr>
      <dsp:spPr>
        <a:xfrm>
          <a:off x="0" y="4402987"/>
          <a:ext cx="10515600" cy="55165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8 ‘</a:t>
          </a:r>
          <a:r>
            <a:rPr lang="nl-NL" sz="2300" kern="1200" dirty="0" err="1"/>
            <a:t>Olimin</a:t>
          </a:r>
          <a:r>
            <a:rPr lang="nl-NL" sz="2300" kern="1200" dirty="0"/>
            <a:t>’, </a:t>
          </a:r>
          <a:r>
            <a:rPr lang="nl-NL" sz="2300" kern="1200" dirty="0" err="1"/>
            <a:t>Puffmin</a:t>
          </a:r>
          <a:r>
            <a:rPr lang="nl-NL" sz="2300" kern="1200" dirty="0"/>
            <a:t> en </a:t>
          </a:r>
          <a:r>
            <a:rPr lang="nl-NL" sz="2300" kern="1200" dirty="0" err="1"/>
            <a:t>Bulbmin</a:t>
          </a:r>
          <a:endParaRPr lang="en-US" sz="2300" kern="1200" dirty="0"/>
        </a:p>
      </dsp:txBody>
      <dsp:txXfrm>
        <a:off x="26930" y="4429917"/>
        <a:ext cx="10461740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20FD0-1301-4041-8571-FB89BD368487}">
      <dsp:nvSpPr>
        <dsp:cNvPr id="0" name=""/>
        <dsp:cNvSpPr/>
      </dsp:nvSpPr>
      <dsp:spPr>
        <a:xfrm>
          <a:off x="908464" y="-17207"/>
          <a:ext cx="3189407" cy="3189407"/>
        </a:xfrm>
        <a:prstGeom prst="circularArrow">
          <a:avLst>
            <a:gd name="adj1" fmla="val 5544"/>
            <a:gd name="adj2" fmla="val 330680"/>
            <a:gd name="adj3" fmla="val 13854973"/>
            <a:gd name="adj4" fmla="val 17338041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5F47E-D1F7-468F-A722-6A9C843FADFD}">
      <dsp:nvSpPr>
        <dsp:cNvPr id="0" name=""/>
        <dsp:cNvSpPr/>
      </dsp:nvSpPr>
      <dsp:spPr>
        <a:xfrm>
          <a:off x="1782040" y="66"/>
          <a:ext cx="1442255" cy="721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Bloem kleur: wit</a:t>
          </a:r>
          <a:endParaRPr lang="en-US" sz="1100" kern="1200"/>
        </a:p>
      </dsp:txBody>
      <dsp:txXfrm>
        <a:off x="1817243" y="35269"/>
        <a:ext cx="1371849" cy="650721"/>
      </dsp:txXfrm>
    </dsp:sp>
    <dsp:sp modelId="{437A7867-C022-4DB4-9382-5BA416103A1E}">
      <dsp:nvSpPr>
        <dsp:cNvPr id="0" name=""/>
        <dsp:cNvSpPr/>
      </dsp:nvSpPr>
      <dsp:spPr>
        <a:xfrm>
          <a:off x="3075561" y="939864"/>
          <a:ext cx="1442255" cy="721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Look: rood met een neus</a:t>
          </a:r>
          <a:endParaRPr lang="en-US" sz="1100" kern="1200"/>
        </a:p>
      </dsp:txBody>
      <dsp:txXfrm>
        <a:off x="3110764" y="975067"/>
        <a:ext cx="1371849" cy="650721"/>
      </dsp:txXfrm>
    </dsp:sp>
    <dsp:sp modelId="{5CD031C7-1B69-4EB8-97E8-A487E5C739E0}">
      <dsp:nvSpPr>
        <dsp:cNvPr id="0" name=""/>
        <dsp:cNvSpPr/>
      </dsp:nvSpPr>
      <dsp:spPr>
        <a:xfrm>
          <a:off x="2581480" y="2460489"/>
          <a:ext cx="1442255" cy="721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Model: klassiek</a:t>
          </a:r>
          <a:endParaRPr lang="en-US" sz="1100" kern="1200"/>
        </a:p>
      </dsp:txBody>
      <dsp:txXfrm>
        <a:off x="2616683" y="2495692"/>
        <a:ext cx="1371849" cy="650721"/>
      </dsp:txXfrm>
    </dsp:sp>
    <dsp:sp modelId="{C60FABB4-F4A7-45DB-A3A7-9395FA24AF5B}">
      <dsp:nvSpPr>
        <dsp:cNvPr id="0" name=""/>
        <dsp:cNvSpPr/>
      </dsp:nvSpPr>
      <dsp:spPr>
        <a:xfrm>
          <a:off x="982600" y="2460489"/>
          <a:ext cx="1442255" cy="721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Sterk in gevechten (normale Pikmin: 1,0 rode Pikmin: 2,0)</a:t>
          </a:r>
          <a:endParaRPr lang="en-US" sz="1100" kern="1200" dirty="0"/>
        </a:p>
      </dsp:txBody>
      <dsp:txXfrm>
        <a:off x="1017803" y="2495692"/>
        <a:ext cx="1371849" cy="650721"/>
      </dsp:txXfrm>
    </dsp:sp>
    <dsp:sp modelId="{02AE18BB-AE03-4663-9F29-6EEAAB6A952B}">
      <dsp:nvSpPr>
        <dsp:cNvPr id="0" name=""/>
        <dsp:cNvSpPr/>
      </dsp:nvSpPr>
      <dsp:spPr>
        <a:xfrm>
          <a:off x="488519" y="939864"/>
          <a:ext cx="1442255" cy="7211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Kan tegen vuur</a:t>
          </a:r>
          <a:endParaRPr lang="en-US" sz="1100" kern="1200"/>
        </a:p>
      </dsp:txBody>
      <dsp:txXfrm>
        <a:off x="523722" y="975067"/>
        <a:ext cx="1371849" cy="650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D7A0B-F001-4AB4-8AD8-0E6264E97153}">
      <dsp:nvSpPr>
        <dsp:cNvPr id="0" name=""/>
        <dsp:cNvSpPr/>
      </dsp:nvSpPr>
      <dsp:spPr>
        <a:xfrm>
          <a:off x="834796" y="1916"/>
          <a:ext cx="1588925" cy="9533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Bloem kleur: wit</a:t>
          </a:r>
          <a:endParaRPr lang="en-US" sz="1900" kern="1200"/>
        </a:p>
      </dsp:txBody>
      <dsp:txXfrm>
        <a:off x="834796" y="1916"/>
        <a:ext cx="1588925" cy="953355"/>
      </dsp:txXfrm>
    </dsp:sp>
    <dsp:sp modelId="{F3BCA5D2-AFD7-4CE7-A79E-64DFF1ED2AF8}">
      <dsp:nvSpPr>
        <dsp:cNvPr id="0" name=""/>
        <dsp:cNvSpPr/>
      </dsp:nvSpPr>
      <dsp:spPr>
        <a:xfrm>
          <a:off x="2498719" y="0"/>
          <a:ext cx="1588925" cy="953355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Look: geel met oren</a:t>
          </a:r>
          <a:endParaRPr lang="en-US" sz="1900" kern="1200" dirty="0"/>
        </a:p>
      </dsp:txBody>
      <dsp:txXfrm>
        <a:off x="2498719" y="0"/>
        <a:ext cx="1588925" cy="953355"/>
      </dsp:txXfrm>
    </dsp:sp>
    <dsp:sp modelId="{B8A2D0DA-E756-4BA9-887F-EF579B8555EB}">
      <dsp:nvSpPr>
        <dsp:cNvPr id="0" name=""/>
        <dsp:cNvSpPr/>
      </dsp:nvSpPr>
      <dsp:spPr>
        <a:xfrm>
          <a:off x="834796" y="1114164"/>
          <a:ext cx="1588925" cy="953355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Model: klassiek</a:t>
          </a:r>
          <a:endParaRPr lang="en-US" sz="1900" kern="1200"/>
        </a:p>
      </dsp:txBody>
      <dsp:txXfrm>
        <a:off x="834796" y="1114164"/>
        <a:ext cx="1588925" cy="953355"/>
      </dsp:txXfrm>
    </dsp:sp>
    <dsp:sp modelId="{AE6DFFB9-A0DD-41F0-B8E3-017B776A06AC}">
      <dsp:nvSpPr>
        <dsp:cNvPr id="0" name=""/>
        <dsp:cNvSpPr/>
      </dsp:nvSpPr>
      <dsp:spPr>
        <a:xfrm>
          <a:off x="2582614" y="1114164"/>
          <a:ext cx="1588925" cy="953355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Licht, dus kan hoger gegooid worden</a:t>
          </a:r>
          <a:endParaRPr lang="en-US" sz="1900" kern="1200"/>
        </a:p>
      </dsp:txBody>
      <dsp:txXfrm>
        <a:off x="2582614" y="1114164"/>
        <a:ext cx="1588925" cy="953355"/>
      </dsp:txXfrm>
    </dsp:sp>
    <dsp:sp modelId="{5BFDCD4C-35AD-4711-BCDA-28877FDC37FF}">
      <dsp:nvSpPr>
        <dsp:cNvPr id="0" name=""/>
        <dsp:cNvSpPr/>
      </dsp:nvSpPr>
      <dsp:spPr>
        <a:xfrm>
          <a:off x="834796" y="2226412"/>
          <a:ext cx="1588925" cy="953355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Kan snel graven</a:t>
          </a:r>
          <a:endParaRPr lang="en-US" sz="1900" kern="1200"/>
        </a:p>
      </dsp:txBody>
      <dsp:txXfrm>
        <a:off x="834796" y="2226412"/>
        <a:ext cx="1588925" cy="953355"/>
      </dsp:txXfrm>
    </dsp:sp>
    <dsp:sp modelId="{C70C726A-4BAE-4C28-9FF9-2D70378B47D7}">
      <dsp:nvSpPr>
        <dsp:cNvPr id="0" name=""/>
        <dsp:cNvSpPr/>
      </dsp:nvSpPr>
      <dsp:spPr>
        <a:xfrm>
          <a:off x="2582614" y="2226412"/>
          <a:ext cx="1588925" cy="95335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Is elektrisch</a:t>
          </a:r>
          <a:endParaRPr lang="en-US" sz="1900" kern="1200" dirty="0"/>
        </a:p>
      </dsp:txBody>
      <dsp:txXfrm>
        <a:off x="2582614" y="2226412"/>
        <a:ext cx="1588925" cy="953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657FF-9C79-45D3-943B-41B620C1AF4A}">
      <dsp:nvSpPr>
        <dsp:cNvPr id="0" name=""/>
        <dsp:cNvSpPr/>
      </dsp:nvSpPr>
      <dsp:spPr>
        <a:xfrm>
          <a:off x="1446737" y="945571"/>
          <a:ext cx="301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168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9270" y="989630"/>
        <a:ext cx="16614" cy="3322"/>
      </dsp:txXfrm>
    </dsp:sp>
    <dsp:sp modelId="{4C44E5FB-47D8-448E-AF74-2D1419867B1D}">
      <dsp:nvSpPr>
        <dsp:cNvPr id="0" name=""/>
        <dsp:cNvSpPr/>
      </dsp:nvSpPr>
      <dsp:spPr>
        <a:xfrm>
          <a:off x="3837" y="557881"/>
          <a:ext cx="1444699" cy="8668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791" tIns="74308" rIns="70791" bIns="743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Bloem kleur: wit</a:t>
          </a:r>
          <a:endParaRPr lang="en-US" sz="1200" kern="1200"/>
        </a:p>
      </dsp:txBody>
      <dsp:txXfrm>
        <a:off x="3837" y="557881"/>
        <a:ext cx="1444699" cy="866819"/>
      </dsp:txXfrm>
    </dsp:sp>
    <dsp:sp modelId="{A9319943-FB0F-4458-8925-A3FB23B29BE9}">
      <dsp:nvSpPr>
        <dsp:cNvPr id="0" name=""/>
        <dsp:cNvSpPr/>
      </dsp:nvSpPr>
      <dsp:spPr>
        <a:xfrm>
          <a:off x="3223717" y="945571"/>
          <a:ext cx="301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168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6251" y="989630"/>
        <a:ext cx="16614" cy="3322"/>
      </dsp:txXfrm>
    </dsp:sp>
    <dsp:sp modelId="{F94F32B4-E41A-4076-AFAA-E264361035C4}">
      <dsp:nvSpPr>
        <dsp:cNvPr id="0" name=""/>
        <dsp:cNvSpPr/>
      </dsp:nvSpPr>
      <dsp:spPr>
        <a:xfrm>
          <a:off x="1780818" y="557881"/>
          <a:ext cx="1444699" cy="8668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791" tIns="74308" rIns="70791" bIns="743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Look: blauw met een mond</a:t>
          </a:r>
          <a:endParaRPr lang="en-US" sz="1200" kern="1200"/>
        </a:p>
      </dsp:txBody>
      <dsp:txXfrm>
        <a:off x="1780818" y="557881"/>
        <a:ext cx="1444699" cy="866819"/>
      </dsp:txXfrm>
    </dsp:sp>
    <dsp:sp modelId="{91CC02EF-9383-4226-BA26-D9A902AA6D6F}">
      <dsp:nvSpPr>
        <dsp:cNvPr id="0" name=""/>
        <dsp:cNvSpPr/>
      </dsp:nvSpPr>
      <dsp:spPr>
        <a:xfrm>
          <a:off x="726187" y="1422901"/>
          <a:ext cx="3553960" cy="301680"/>
        </a:xfrm>
        <a:custGeom>
          <a:avLst/>
          <a:gdLst/>
          <a:ahLst/>
          <a:cxnLst/>
          <a:rect l="0" t="0" r="0" b="0"/>
          <a:pathLst>
            <a:path>
              <a:moveTo>
                <a:pt x="3553960" y="0"/>
              </a:moveTo>
              <a:lnTo>
                <a:pt x="3553960" y="167940"/>
              </a:lnTo>
              <a:lnTo>
                <a:pt x="0" y="167940"/>
              </a:lnTo>
              <a:lnTo>
                <a:pt x="0" y="30168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3931" y="1572080"/>
        <a:ext cx="178473" cy="3322"/>
      </dsp:txXfrm>
    </dsp:sp>
    <dsp:sp modelId="{B5AD1EC8-1B1D-4520-94E3-DC2FB84098A7}">
      <dsp:nvSpPr>
        <dsp:cNvPr id="0" name=""/>
        <dsp:cNvSpPr/>
      </dsp:nvSpPr>
      <dsp:spPr>
        <a:xfrm>
          <a:off x="3557798" y="557881"/>
          <a:ext cx="1444699" cy="8668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791" tIns="74308" rIns="70791" bIns="743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Model: klassiek</a:t>
          </a:r>
          <a:endParaRPr lang="en-US" sz="1200" kern="1200"/>
        </a:p>
      </dsp:txBody>
      <dsp:txXfrm>
        <a:off x="3557798" y="557881"/>
        <a:ext cx="1444699" cy="866819"/>
      </dsp:txXfrm>
    </dsp:sp>
    <dsp:sp modelId="{47B2F94A-C5CB-41DB-B097-C33E3A6440C3}">
      <dsp:nvSpPr>
        <dsp:cNvPr id="0" name=""/>
        <dsp:cNvSpPr/>
      </dsp:nvSpPr>
      <dsp:spPr>
        <a:xfrm>
          <a:off x="1446737" y="2144672"/>
          <a:ext cx="301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168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9270" y="2188730"/>
        <a:ext cx="16614" cy="3322"/>
      </dsp:txXfrm>
    </dsp:sp>
    <dsp:sp modelId="{1AFB7FD8-1C58-474D-9A4C-9866F5DE1B24}">
      <dsp:nvSpPr>
        <dsp:cNvPr id="0" name=""/>
        <dsp:cNvSpPr/>
      </dsp:nvSpPr>
      <dsp:spPr>
        <a:xfrm>
          <a:off x="3837" y="1756982"/>
          <a:ext cx="1444699" cy="8668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791" tIns="74308" rIns="70791" bIns="743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Kan tegen water</a:t>
          </a:r>
          <a:endParaRPr lang="en-US" sz="1200" kern="1200"/>
        </a:p>
      </dsp:txBody>
      <dsp:txXfrm>
        <a:off x="3837" y="1756982"/>
        <a:ext cx="1444699" cy="866819"/>
      </dsp:txXfrm>
    </dsp:sp>
    <dsp:sp modelId="{04C66F79-31A2-4407-B1CF-A14B48C68A26}">
      <dsp:nvSpPr>
        <dsp:cNvPr id="0" name=""/>
        <dsp:cNvSpPr/>
      </dsp:nvSpPr>
      <dsp:spPr>
        <a:xfrm>
          <a:off x="3223717" y="2144672"/>
          <a:ext cx="301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168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6251" y="2188730"/>
        <a:ext cx="16614" cy="3322"/>
      </dsp:txXfrm>
    </dsp:sp>
    <dsp:sp modelId="{B5EA10D9-3ED8-4F02-A77D-D5FD867A5A95}">
      <dsp:nvSpPr>
        <dsp:cNvPr id="0" name=""/>
        <dsp:cNvSpPr/>
      </dsp:nvSpPr>
      <dsp:spPr>
        <a:xfrm>
          <a:off x="1780818" y="1756982"/>
          <a:ext cx="1444699" cy="8668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791" tIns="74308" rIns="70791" bIns="743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Kan zwemmen</a:t>
          </a:r>
          <a:endParaRPr lang="en-US" sz="1200" kern="1200"/>
        </a:p>
      </dsp:txBody>
      <dsp:txXfrm>
        <a:off x="1780818" y="1756982"/>
        <a:ext cx="1444699" cy="866819"/>
      </dsp:txXfrm>
    </dsp:sp>
    <dsp:sp modelId="{1923DCFF-E01A-45AC-B7B6-BF41C75D1561}">
      <dsp:nvSpPr>
        <dsp:cNvPr id="0" name=""/>
        <dsp:cNvSpPr/>
      </dsp:nvSpPr>
      <dsp:spPr>
        <a:xfrm>
          <a:off x="3557798" y="1756982"/>
          <a:ext cx="1444699" cy="8668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791" tIns="74308" rIns="70791" bIns="7430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Kan vechten tijdens zwemmen, maar zwakker dan op veld (0,8)</a:t>
          </a:r>
          <a:endParaRPr lang="en-US" sz="1200" kern="1200"/>
        </a:p>
      </dsp:txBody>
      <dsp:txXfrm>
        <a:off x="3557798" y="1756982"/>
        <a:ext cx="1444699" cy="866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A28C-7F6C-4719-9A71-B2563BBF8418}">
      <dsp:nvSpPr>
        <dsp:cNvPr id="0" name=""/>
        <dsp:cNvSpPr/>
      </dsp:nvSpPr>
      <dsp:spPr>
        <a:xfrm>
          <a:off x="360214" y="525264"/>
          <a:ext cx="285727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2F6CE-68BD-4552-B084-31161D0E84B0}">
      <dsp:nvSpPr>
        <dsp:cNvPr id="0" name=""/>
        <dsp:cNvSpPr/>
      </dsp:nvSpPr>
      <dsp:spPr>
        <a:xfrm>
          <a:off x="663084" y="501275"/>
          <a:ext cx="32858" cy="61733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4330-3FDF-4DA9-B4B7-A275E40D5A9D}">
      <dsp:nvSpPr>
        <dsp:cNvPr id="0" name=""/>
        <dsp:cNvSpPr/>
      </dsp:nvSpPr>
      <dsp:spPr>
        <a:xfrm>
          <a:off x="235693" y="436495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</a:t>
          </a:r>
        </a:p>
      </dsp:txBody>
      <dsp:txXfrm>
        <a:off x="261703" y="462505"/>
        <a:ext cx="125589" cy="125589"/>
      </dsp:txXfrm>
    </dsp:sp>
    <dsp:sp modelId="{1AEC5B99-D843-481E-8265-005068237E3F}">
      <dsp:nvSpPr>
        <dsp:cNvPr id="0" name=""/>
        <dsp:cNvSpPr/>
      </dsp:nvSpPr>
      <dsp:spPr>
        <a:xfrm>
          <a:off x="3055" y="779647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Bloem kleur: roze</a:t>
          </a:r>
          <a:endParaRPr lang="en-US" sz="1100" kern="1200"/>
        </a:p>
      </dsp:txBody>
      <dsp:txXfrm>
        <a:off x="3055" y="908224"/>
        <a:ext cx="642886" cy="1837023"/>
      </dsp:txXfrm>
    </dsp:sp>
    <dsp:sp modelId="{FA4EC8F1-4C33-4621-9E25-F03CCF62B135}">
      <dsp:nvSpPr>
        <dsp:cNvPr id="0" name=""/>
        <dsp:cNvSpPr/>
      </dsp:nvSpPr>
      <dsp:spPr>
        <a:xfrm>
          <a:off x="717373" y="525234"/>
          <a:ext cx="642886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165F8-3FFE-45DD-AFD5-3EA6DFB61A74}">
      <dsp:nvSpPr>
        <dsp:cNvPr id="0" name=""/>
        <dsp:cNvSpPr/>
      </dsp:nvSpPr>
      <dsp:spPr>
        <a:xfrm>
          <a:off x="1377402" y="501245"/>
          <a:ext cx="32858" cy="61756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53A04-A946-4118-97A9-47149ECFDF4D}">
      <dsp:nvSpPr>
        <dsp:cNvPr id="0" name=""/>
        <dsp:cNvSpPr/>
      </dsp:nvSpPr>
      <dsp:spPr>
        <a:xfrm>
          <a:off x="950011" y="436465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</a:t>
          </a:r>
        </a:p>
      </dsp:txBody>
      <dsp:txXfrm>
        <a:off x="976021" y="462475"/>
        <a:ext cx="125589" cy="125589"/>
      </dsp:txXfrm>
    </dsp:sp>
    <dsp:sp modelId="{B44D98D8-DB1D-4804-8A86-1338FD6C5739}">
      <dsp:nvSpPr>
        <dsp:cNvPr id="0" name=""/>
        <dsp:cNvSpPr/>
      </dsp:nvSpPr>
      <dsp:spPr>
        <a:xfrm>
          <a:off x="717373" y="779647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Look: paars, dik, groot met haartjes</a:t>
          </a:r>
          <a:endParaRPr lang="en-US" sz="1100" kern="1200"/>
        </a:p>
      </dsp:txBody>
      <dsp:txXfrm>
        <a:off x="717373" y="908224"/>
        <a:ext cx="642886" cy="1837023"/>
      </dsp:txXfrm>
    </dsp:sp>
    <dsp:sp modelId="{623BF41A-48E2-4DF8-9D80-087E80D756D9}">
      <dsp:nvSpPr>
        <dsp:cNvPr id="0" name=""/>
        <dsp:cNvSpPr/>
      </dsp:nvSpPr>
      <dsp:spPr>
        <a:xfrm>
          <a:off x="1431691" y="525218"/>
          <a:ext cx="642886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D4158-09C5-4829-8A2F-33EE7B400808}">
      <dsp:nvSpPr>
        <dsp:cNvPr id="0" name=""/>
        <dsp:cNvSpPr/>
      </dsp:nvSpPr>
      <dsp:spPr>
        <a:xfrm>
          <a:off x="2091720" y="501229"/>
          <a:ext cx="32858" cy="61767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6E4ED-BF96-40A4-921D-31D1991707CC}">
      <dsp:nvSpPr>
        <dsp:cNvPr id="0" name=""/>
        <dsp:cNvSpPr/>
      </dsp:nvSpPr>
      <dsp:spPr>
        <a:xfrm>
          <a:off x="1664329" y="436449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</a:t>
          </a:r>
        </a:p>
      </dsp:txBody>
      <dsp:txXfrm>
        <a:off x="1690339" y="462459"/>
        <a:ext cx="125589" cy="125589"/>
      </dsp:txXfrm>
    </dsp:sp>
    <dsp:sp modelId="{AF2A784C-4561-4538-ADB2-9755B21A8891}">
      <dsp:nvSpPr>
        <dsp:cNvPr id="0" name=""/>
        <dsp:cNvSpPr/>
      </dsp:nvSpPr>
      <dsp:spPr>
        <a:xfrm>
          <a:off x="1431691" y="779644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Model: grootte</a:t>
          </a:r>
          <a:endParaRPr lang="en-US" sz="1100" kern="1200"/>
        </a:p>
      </dsp:txBody>
      <dsp:txXfrm>
        <a:off x="1431691" y="908221"/>
        <a:ext cx="642886" cy="1837023"/>
      </dsp:txXfrm>
    </dsp:sp>
    <dsp:sp modelId="{96A63772-3A59-4B71-8E27-1A70FEC020E1}">
      <dsp:nvSpPr>
        <dsp:cNvPr id="0" name=""/>
        <dsp:cNvSpPr/>
      </dsp:nvSpPr>
      <dsp:spPr>
        <a:xfrm>
          <a:off x="2146009" y="525211"/>
          <a:ext cx="642886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55EFF-B93D-4285-B08C-DEABDF4F7CF2}">
      <dsp:nvSpPr>
        <dsp:cNvPr id="0" name=""/>
        <dsp:cNvSpPr/>
      </dsp:nvSpPr>
      <dsp:spPr>
        <a:xfrm>
          <a:off x="2806038" y="501222"/>
          <a:ext cx="32858" cy="61772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46B6-1A61-4CCF-B323-8C512278E4EF}">
      <dsp:nvSpPr>
        <dsp:cNvPr id="0" name=""/>
        <dsp:cNvSpPr/>
      </dsp:nvSpPr>
      <dsp:spPr>
        <a:xfrm>
          <a:off x="2378647" y="436442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</a:t>
          </a:r>
        </a:p>
      </dsp:txBody>
      <dsp:txXfrm>
        <a:off x="2404657" y="462452"/>
        <a:ext cx="125589" cy="125589"/>
      </dsp:txXfrm>
    </dsp:sp>
    <dsp:sp modelId="{22B90B5A-E735-4608-AB79-943BEFBE0A2E}">
      <dsp:nvSpPr>
        <dsp:cNvPr id="0" name=""/>
        <dsp:cNvSpPr/>
      </dsp:nvSpPr>
      <dsp:spPr>
        <a:xfrm>
          <a:off x="2146009" y="779644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Sterk in vechten (2.5)</a:t>
          </a:r>
          <a:endParaRPr lang="en-US" sz="1100" kern="1200"/>
        </a:p>
      </dsp:txBody>
      <dsp:txXfrm>
        <a:off x="2146009" y="908221"/>
        <a:ext cx="642886" cy="1837023"/>
      </dsp:txXfrm>
    </dsp:sp>
    <dsp:sp modelId="{72627862-8616-43DE-BAEF-4CC8B230FA3B}">
      <dsp:nvSpPr>
        <dsp:cNvPr id="0" name=""/>
        <dsp:cNvSpPr/>
      </dsp:nvSpPr>
      <dsp:spPr>
        <a:xfrm>
          <a:off x="2860326" y="525207"/>
          <a:ext cx="642886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B9610-DBA2-4C02-AF16-203F155686A7}">
      <dsp:nvSpPr>
        <dsp:cNvPr id="0" name=""/>
        <dsp:cNvSpPr/>
      </dsp:nvSpPr>
      <dsp:spPr>
        <a:xfrm>
          <a:off x="3520356" y="501219"/>
          <a:ext cx="32858" cy="61775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89E53-93F4-4033-AC7E-E608CA52EB1E}">
      <dsp:nvSpPr>
        <dsp:cNvPr id="0" name=""/>
        <dsp:cNvSpPr/>
      </dsp:nvSpPr>
      <dsp:spPr>
        <a:xfrm>
          <a:off x="3092965" y="436439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5</a:t>
          </a:r>
        </a:p>
      </dsp:txBody>
      <dsp:txXfrm>
        <a:off x="3118975" y="462449"/>
        <a:ext cx="125589" cy="125589"/>
      </dsp:txXfrm>
    </dsp:sp>
    <dsp:sp modelId="{80655825-A83D-4135-BC5C-536AC660ABC3}">
      <dsp:nvSpPr>
        <dsp:cNvPr id="0" name=""/>
        <dsp:cNvSpPr/>
      </dsp:nvSpPr>
      <dsp:spPr>
        <a:xfrm>
          <a:off x="2860326" y="779644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Als ze vallen, gaat de grond schudden, en vijanden worden een tijdje onactief</a:t>
          </a:r>
          <a:endParaRPr lang="en-US" sz="1100" kern="1200"/>
        </a:p>
      </dsp:txBody>
      <dsp:txXfrm>
        <a:off x="2860326" y="908221"/>
        <a:ext cx="642886" cy="1837023"/>
      </dsp:txXfrm>
    </dsp:sp>
    <dsp:sp modelId="{2FFECB4C-F968-4424-A149-33CB9BD00C2F}">
      <dsp:nvSpPr>
        <dsp:cNvPr id="0" name=""/>
        <dsp:cNvSpPr/>
      </dsp:nvSpPr>
      <dsp:spPr>
        <a:xfrm>
          <a:off x="3574644" y="525206"/>
          <a:ext cx="642886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947B-E453-4186-A74B-3DD6216E590C}">
      <dsp:nvSpPr>
        <dsp:cNvPr id="0" name=""/>
        <dsp:cNvSpPr/>
      </dsp:nvSpPr>
      <dsp:spPr>
        <a:xfrm>
          <a:off x="4234674" y="501217"/>
          <a:ext cx="32858" cy="61776"/>
        </a:xfrm>
        <a:prstGeom prst="chevron">
          <a:avLst>
            <a:gd name="adj" fmla="val 9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DD8A3-5347-435A-A019-7C9BEF962AB5}">
      <dsp:nvSpPr>
        <dsp:cNvPr id="0" name=""/>
        <dsp:cNvSpPr/>
      </dsp:nvSpPr>
      <dsp:spPr>
        <a:xfrm>
          <a:off x="3807283" y="436437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6</a:t>
          </a:r>
        </a:p>
      </dsp:txBody>
      <dsp:txXfrm>
        <a:off x="3833293" y="462447"/>
        <a:ext cx="125589" cy="125589"/>
      </dsp:txXfrm>
    </dsp:sp>
    <dsp:sp modelId="{DEDC48AA-6850-40AB-BEFF-E5F995477EA1}">
      <dsp:nvSpPr>
        <dsp:cNvPr id="0" name=""/>
        <dsp:cNvSpPr/>
      </dsp:nvSpPr>
      <dsp:spPr>
        <a:xfrm>
          <a:off x="3574644" y="779644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Sterk in tillen (1 draagt als 10)</a:t>
          </a:r>
          <a:endParaRPr lang="en-US" sz="1100" kern="1200"/>
        </a:p>
      </dsp:txBody>
      <dsp:txXfrm>
        <a:off x="3574644" y="908221"/>
        <a:ext cx="642886" cy="1837023"/>
      </dsp:txXfrm>
    </dsp:sp>
    <dsp:sp modelId="{46D797B2-E779-4CAD-9FD5-149C3587C6B1}">
      <dsp:nvSpPr>
        <dsp:cNvPr id="0" name=""/>
        <dsp:cNvSpPr/>
      </dsp:nvSpPr>
      <dsp:spPr>
        <a:xfrm>
          <a:off x="4288962" y="525205"/>
          <a:ext cx="321443" cy="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CD28B-E594-446D-BB98-A039ED58B341}">
      <dsp:nvSpPr>
        <dsp:cNvPr id="0" name=""/>
        <dsp:cNvSpPr/>
      </dsp:nvSpPr>
      <dsp:spPr>
        <a:xfrm>
          <a:off x="4521601" y="436436"/>
          <a:ext cx="177609" cy="1776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" tIns="6892" rIns="6892" bIns="68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7</a:t>
          </a:r>
        </a:p>
      </dsp:txBody>
      <dsp:txXfrm>
        <a:off x="4547611" y="462446"/>
        <a:ext cx="125589" cy="125589"/>
      </dsp:txXfrm>
    </dsp:sp>
    <dsp:sp modelId="{ABDFFDA5-927B-4E2E-A7CB-1EA0040105F2}">
      <dsp:nvSpPr>
        <dsp:cNvPr id="0" name=""/>
        <dsp:cNvSpPr/>
      </dsp:nvSpPr>
      <dsp:spPr>
        <a:xfrm>
          <a:off x="4288962" y="779644"/>
          <a:ext cx="64288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12" tIns="165100" rIns="5071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Sloom</a:t>
          </a:r>
          <a:endParaRPr lang="en-US" sz="1100" kern="1200"/>
        </a:p>
      </dsp:txBody>
      <dsp:txXfrm>
        <a:off x="4288962" y="908221"/>
        <a:ext cx="642886" cy="1837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75BA-A996-4370-80B0-5F7B71DBA4D5}">
      <dsp:nvSpPr>
        <dsp:cNvPr id="0" name=""/>
        <dsp:cNvSpPr/>
      </dsp:nvSpPr>
      <dsp:spPr>
        <a:xfrm>
          <a:off x="1493248" y="-34829"/>
          <a:ext cx="4174520" cy="4174520"/>
        </a:xfrm>
        <a:prstGeom prst="circularArrow">
          <a:avLst>
            <a:gd name="adj1" fmla="val 5544"/>
            <a:gd name="adj2" fmla="val 330680"/>
            <a:gd name="adj3" fmla="val 14648421"/>
            <a:gd name="adj4" fmla="val 16874705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B8EDB5-FD13-4A06-B1E2-66960582589C}">
      <dsp:nvSpPr>
        <dsp:cNvPr id="0" name=""/>
        <dsp:cNvSpPr/>
      </dsp:nvSpPr>
      <dsp:spPr>
        <a:xfrm>
          <a:off x="2992207" y="2850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Bloem kleur: roze</a:t>
          </a:r>
          <a:endParaRPr lang="en-US" sz="1000" kern="1200"/>
        </a:p>
      </dsp:txBody>
      <dsp:txXfrm>
        <a:off x="3020925" y="31568"/>
        <a:ext cx="1119166" cy="530865"/>
      </dsp:txXfrm>
    </dsp:sp>
    <dsp:sp modelId="{794A6F0E-5145-4145-9ABB-8592E57E88BC}">
      <dsp:nvSpPr>
        <dsp:cNvPr id="0" name=""/>
        <dsp:cNvSpPr/>
      </dsp:nvSpPr>
      <dsp:spPr>
        <a:xfrm>
          <a:off x="4250984" y="524252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Look: klein, rode ogen en lijkt ziek</a:t>
          </a:r>
          <a:endParaRPr lang="en-US" sz="1000" kern="1200"/>
        </a:p>
      </dsp:txBody>
      <dsp:txXfrm>
        <a:off x="4279702" y="552970"/>
        <a:ext cx="1119166" cy="530865"/>
      </dsp:txXfrm>
    </dsp:sp>
    <dsp:sp modelId="{3B71B078-28D1-4CE0-834C-25F602888304}">
      <dsp:nvSpPr>
        <dsp:cNvPr id="0" name=""/>
        <dsp:cNvSpPr/>
      </dsp:nvSpPr>
      <dsp:spPr>
        <a:xfrm>
          <a:off x="4772386" y="1783029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Model: grootte</a:t>
          </a:r>
          <a:endParaRPr lang="en-US" sz="1000" kern="1200"/>
        </a:p>
      </dsp:txBody>
      <dsp:txXfrm>
        <a:off x="4801104" y="1811747"/>
        <a:ext cx="1119166" cy="530865"/>
      </dsp:txXfrm>
    </dsp:sp>
    <dsp:sp modelId="{C936BA28-63E9-426A-86ED-C0496F9DD948}">
      <dsp:nvSpPr>
        <dsp:cNvPr id="0" name=""/>
        <dsp:cNvSpPr/>
      </dsp:nvSpPr>
      <dsp:spPr>
        <a:xfrm>
          <a:off x="4250984" y="3041806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Snel</a:t>
          </a:r>
          <a:endParaRPr lang="en-US" sz="1000" kern="1200"/>
        </a:p>
      </dsp:txBody>
      <dsp:txXfrm>
        <a:off x="4279702" y="3070524"/>
        <a:ext cx="1119166" cy="530865"/>
      </dsp:txXfrm>
    </dsp:sp>
    <dsp:sp modelId="{946C3EE9-CAF0-4CD8-A901-D1491F66B9A1}">
      <dsp:nvSpPr>
        <dsp:cNvPr id="0" name=""/>
        <dsp:cNvSpPr/>
      </dsp:nvSpPr>
      <dsp:spPr>
        <a:xfrm>
          <a:off x="2992207" y="3563209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Giftig</a:t>
          </a:r>
          <a:endParaRPr lang="en-US" sz="1000" kern="1200"/>
        </a:p>
      </dsp:txBody>
      <dsp:txXfrm>
        <a:off x="3020925" y="3591927"/>
        <a:ext cx="1119166" cy="530865"/>
      </dsp:txXfrm>
    </dsp:sp>
    <dsp:sp modelId="{A0E38253-6415-4CFB-BAEA-98378426BFA7}">
      <dsp:nvSpPr>
        <dsp:cNvPr id="0" name=""/>
        <dsp:cNvSpPr/>
      </dsp:nvSpPr>
      <dsp:spPr>
        <a:xfrm>
          <a:off x="1733430" y="3041806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Kunnen tegen gif</a:t>
          </a:r>
          <a:endParaRPr lang="en-US" sz="1000" kern="1200"/>
        </a:p>
      </dsp:txBody>
      <dsp:txXfrm>
        <a:off x="1762148" y="3070524"/>
        <a:ext cx="1119166" cy="530865"/>
      </dsp:txXfrm>
    </dsp:sp>
    <dsp:sp modelId="{A32FC3F6-E46F-4B57-98E2-459808B5ACCC}">
      <dsp:nvSpPr>
        <dsp:cNvPr id="0" name=""/>
        <dsp:cNvSpPr/>
      </dsp:nvSpPr>
      <dsp:spPr>
        <a:xfrm>
          <a:off x="1212027" y="1783029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Beetje zwak (0.6)</a:t>
          </a:r>
          <a:endParaRPr lang="en-US" sz="1000" kern="1200"/>
        </a:p>
      </dsp:txBody>
      <dsp:txXfrm>
        <a:off x="1240745" y="1811747"/>
        <a:ext cx="1119166" cy="530865"/>
      </dsp:txXfrm>
    </dsp:sp>
    <dsp:sp modelId="{A0E14360-85E7-4923-B596-275AF420912E}">
      <dsp:nvSpPr>
        <dsp:cNvPr id="0" name=""/>
        <dsp:cNvSpPr/>
      </dsp:nvSpPr>
      <dsp:spPr>
        <a:xfrm>
          <a:off x="1733430" y="524252"/>
          <a:ext cx="1176602" cy="5883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Kunnen in de grond graven, zelfs superdiep</a:t>
          </a:r>
          <a:endParaRPr lang="en-US" sz="1000" kern="1200"/>
        </a:p>
      </dsp:txBody>
      <dsp:txXfrm>
        <a:off x="1762148" y="552970"/>
        <a:ext cx="1119166" cy="530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FE70-F7C9-453F-8835-E384E9CA6177}">
      <dsp:nvSpPr>
        <dsp:cNvPr id="0" name=""/>
        <dsp:cNvSpPr/>
      </dsp:nvSpPr>
      <dsp:spPr>
        <a:xfrm>
          <a:off x="1992267" y="332"/>
          <a:ext cx="1021801" cy="102180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Bloem kleur: paars</a:t>
          </a:r>
          <a:endParaRPr lang="en-US" sz="900" kern="1200"/>
        </a:p>
      </dsp:txBody>
      <dsp:txXfrm>
        <a:off x="2247717" y="332"/>
        <a:ext cx="510901" cy="842986"/>
      </dsp:txXfrm>
    </dsp:sp>
    <dsp:sp modelId="{D1161B55-55F0-4EBB-B3C4-6F53502D2CE0}">
      <dsp:nvSpPr>
        <dsp:cNvPr id="0" name=""/>
        <dsp:cNvSpPr/>
      </dsp:nvSpPr>
      <dsp:spPr>
        <a:xfrm rot="3600000">
          <a:off x="2927236" y="540136"/>
          <a:ext cx="1021801" cy="102180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Look: steenactig, zwart en grijs.</a:t>
          </a:r>
          <a:endParaRPr lang="en-US" sz="900" kern="1200"/>
        </a:p>
      </dsp:txBody>
      <dsp:txXfrm rot="-5400000">
        <a:off x="3094073" y="750882"/>
        <a:ext cx="842986" cy="510901"/>
      </dsp:txXfrm>
    </dsp:sp>
    <dsp:sp modelId="{14D92DDF-D335-4482-A466-907B97E6C2D7}">
      <dsp:nvSpPr>
        <dsp:cNvPr id="0" name=""/>
        <dsp:cNvSpPr/>
      </dsp:nvSpPr>
      <dsp:spPr>
        <a:xfrm rot="7200000">
          <a:off x="2927236" y="1619746"/>
          <a:ext cx="1021801" cy="102180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Model: creatief</a:t>
          </a:r>
          <a:endParaRPr lang="en-US" sz="900" kern="1200"/>
        </a:p>
      </dsp:txBody>
      <dsp:txXfrm rot="-5400000">
        <a:off x="3094073" y="1919899"/>
        <a:ext cx="842986" cy="510901"/>
      </dsp:txXfrm>
    </dsp:sp>
    <dsp:sp modelId="{C1F54508-9082-4221-8EAA-EFA444C924DE}">
      <dsp:nvSpPr>
        <dsp:cNvPr id="0" name=""/>
        <dsp:cNvSpPr/>
      </dsp:nvSpPr>
      <dsp:spPr>
        <a:xfrm rot="10800000">
          <a:off x="1992267" y="2159550"/>
          <a:ext cx="1021801" cy="102180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Hard</a:t>
          </a:r>
          <a:endParaRPr lang="en-US" sz="900" kern="1200"/>
        </a:p>
      </dsp:txBody>
      <dsp:txXfrm rot="10800000">
        <a:off x="2247717" y="2338365"/>
        <a:ext cx="510901" cy="842986"/>
      </dsp:txXfrm>
    </dsp:sp>
    <dsp:sp modelId="{4BBFDE6C-1F07-4F9C-9232-51A6642B4CA5}">
      <dsp:nvSpPr>
        <dsp:cNvPr id="0" name=""/>
        <dsp:cNvSpPr/>
      </dsp:nvSpPr>
      <dsp:spPr>
        <a:xfrm rot="14400000">
          <a:off x="1057298" y="1619746"/>
          <a:ext cx="1021801" cy="102180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Sterker as ze gegooid worden</a:t>
          </a:r>
          <a:endParaRPr lang="en-US" sz="900" kern="1200"/>
        </a:p>
      </dsp:txBody>
      <dsp:txXfrm rot="5400000">
        <a:off x="1069277" y="1919899"/>
        <a:ext cx="842986" cy="510901"/>
      </dsp:txXfrm>
    </dsp:sp>
    <dsp:sp modelId="{D9D334DA-E708-48D6-9AA3-1D809DA38CB4}">
      <dsp:nvSpPr>
        <dsp:cNvPr id="0" name=""/>
        <dsp:cNvSpPr/>
      </dsp:nvSpPr>
      <dsp:spPr>
        <a:xfrm rot="18000000">
          <a:off x="1057298" y="540136"/>
          <a:ext cx="1021801" cy="102180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Kan niet zo hoog gegooid worden</a:t>
          </a:r>
          <a:endParaRPr lang="en-US" sz="900" kern="1200"/>
        </a:p>
      </dsp:txBody>
      <dsp:txXfrm rot="5400000">
        <a:off x="1069277" y="750882"/>
        <a:ext cx="842986" cy="51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2216-3609-4457-A34B-0BB042207677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C82F-BCD8-47F8-8189-23D9E279AB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C82F-BCD8-47F8-8189-23D9E279A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DBA8D-B282-4414-80B2-9085C7E8A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EF6ED5-5386-408A-B9D3-A90D92204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8874AD-0378-4F20-B67E-D403917C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8A84FB-EAB0-4914-B1FE-A0AD975A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5B63FD-0F6C-4965-B83E-663F8510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71531-2DBE-45AB-BD74-A111063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A9F883-8C21-4CA4-886B-AFEBA02E4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74AAD3-F014-4D71-81E1-31AD3FD3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2AE9B8-BEB7-4C5F-A0EA-C0E746E8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920F6E-0480-4953-9E22-01992773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549A8C-2CC4-4902-83B8-2E593208C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9BC31A-644A-47C6-930B-B600A73A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DC2740-AAE5-4D59-BE18-1CE9A7B4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883E10-1C3C-43A0-9A4D-DBD87D9C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4CF9E4-A820-4B54-BD9F-66A7B296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75222-1D9E-40D9-9C99-20E6DF1D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47778-43C6-4DD3-815B-22D0D8F4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CE25B-7ABA-470B-BAC5-65D564F7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DD8875-DDC5-4322-95E0-432AA2AE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19A392-CB88-48EE-9B70-8EF94F28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EC93C-671C-41E6-9EA4-DB09A5BF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7962F5-C457-43AE-8731-77510A45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0AE86-30A0-4682-823D-37DEECB7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166C9A-5C60-4663-83A3-8BD548AF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749E68-415A-43E4-A8D3-91465F0C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07100-DDEB-4959-A451-4E211160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36F28-55C7-46CA-8F67-2BA587E4D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A38952-DD06-4225-8C78-F3E92AAD5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EE9EAD-DDB0-4C89-9908-358C0D6C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BA8489-DB18-4E84-9A15-6AF398A8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52B060-799B-4015-849F-F501585A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F1660-1249-485B-991E-2CE2A056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320F33-6CE8-408B-984B-D3BFE7E6E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7815D2-EA6C-42E2-B9DD-6845F6E2F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F791CD-1A83-4B87-8905-0F8DC19F4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C78CAC-5320-45E2-9E3D-37E596555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F63131-437F-45CB-BAF0-33C3413D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4B9D79-2310-4656-AAF7-7A44DA47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8968B60-C1D5-42EC-8AE0-DD0E62BC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ADC2D-9801-4C82-95A1-2BE10A51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6293F2-4715-4561-8545-C0D7EAB5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204C34-8B2F-4B02-8FE7-B8B100F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661A21-0D90-4BEE-98D0-FEB60D40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6B6379-389D-45F0-85A5-4427DE66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C8B8A8-3C25-4949-B077-7ACA031A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DBC628-01F9-4896-A807-577B0676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0B2CA-971C-4DAF-A831-30B45AEA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2CEED-6A56-4C36-B8F9-3CC3DF2A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BA0FAE-DB71-440C-8F01-5B2449221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A25E55-146C-49FF-9150-8E9BF34B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2D01D3-BC8E-465E-BA44-100D5016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B423B8-9755-41D2-8D03-8C6E6737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DAE0B-0F39-4E51-A3D4-E80B4E12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115069-618C-41DD-882F-F3383210C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5A90A6-1723-4B1B-8528-1BF979B8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B92D96-CCC2-400A-B575-C6610706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1BEAB8-B407-4671-B328-1E8CE434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B2383-4295-4D89-84D7-5AC1C678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6C2490-8D22-4524-9B68-9CCDBBC8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7F8229-49B1-47B1-9DB1-AD9FE22A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9852C-A099-4A31-AABF-14A1A584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2109C-8097-4E5F-A339-005B2827F1A6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1BB7C6-E67C-4041-9353-6BCB1A1E3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DEEC6D-AE19-40CC-939B-C408413B3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B293-80CD-4A6A-905B-602BED9639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6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BA5CE47-B5AA-4AB2-B9AC-0B871332F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4912" b="1"/>
          <a:stretch/>
        </p:blipFill>
        <p:spPr>
          <a:xfrm>
            <a:off x="20" y="10"/>
            <a:ext cx="12191980" cy="42421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18775AB-9578-4F76-9964-B4651B52E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4385066"/>
            <a:ext cx="10694902" cy="131764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Soorten/kleuren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F898D3-BA46-4A8B-AF33-E926FE46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702709"/>
            <a:ext cx="10694903" cy="52110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Door Ewan Miller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3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lucht&#10;&#10;Beschrijving is gegenereerd met hoge betrouwbaarheid">
            <a:extLst>
              <a:ext uri="{FF2B5EF4-FFF2-40B4-BE49-F238E27FC236}">
                <a16:creationId xmlns:a16="http://schemas.microsoft.com/office/drawing/2014/main" id="{164E594D-F4CA-4375-95A4-6B265B8ED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r="-1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C3BCE8-1F92-428D-B03E-9E5B83CC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Steen/hard Pikmin</a:t>
            </a:r>
            <a:endParaRPr lang="en-US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490D3F63-EFC2-4716-88DC-557A9B6D7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412415"/>
              </p:ext>
            </p:extLst>
          </p:nvPr>
        </p:nvGraphicFramePr>
        <p:xfrm>
          <a:off x="805543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34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D4AF87-CBAE-4995-B4D2-7DFB2851A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068"/>
          <a:stretch/>
        </p:blipFill>
        <p:spPr>
          <a:xfrm>
            <a:off x="6167844" y="9"/>
            <a:ext cx="6024155" cy="6857991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ACFF82-BC39-4919-96B6-C7AD114B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Vleugel Pikmin</a:t>
            </a:r>
            <a:endParaRPr lang="en-US" dirty="0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0596C99D-F15C-4890-ACC5-AD8D519FD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162604"/>
              </p:ext>
            </p:extLst>
          </p:nvPr>
        </p:nvGraphicFramePr>
        <p:xfrm>
          <a:off x="805543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75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1949337-1B0A-42BC-9BEE-0F744AC3C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9" b="-2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A1C0FB-C2B4-4205-8184-9FB647214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5" r="4" b="20613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 descr="Afbeelding met grond, buiten&#10;&#10;Beschrijving is gegenereerd met zeer hoge betrouwbaarheid">
            <a:extLst>
              <a:ext uri="{FF2B5EF4-FFF2-40B4-BE49-F238E27FC236}">
                <a16:creationId xmlns:a16="http://schemas.microsoft.com/office/drawing/2014/main" id="{288C7D60-AEBB-4FC0-BC2B-A8F28529E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r="13267" b="-1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F5C19F-DF0A-40F3-B5EF-F864AD6C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nl-NL" dirty="0"/>
              <a:t>“</a:t>
            </a:r>
            <a:r>
              <a:rPr lang="nl-NL" dirty="0" err="1"/>
              <a:t>Olimin</a:t>
            </a:r>
            <a:r>
              <a:rPr lang="nl-NL" dirty="0"/>
              <a:t>”, </a:t>
            </a:r>
            <a:r>
              <a:rPr lang="nl-NL" dirty="0" err="1"/>
              <a:t>Puffmin</a:t>
            </a:r>
            <a:r>
              <a:rPr lang="nl-NL" dirty="0"/>
              <a:t> en </a:t>
            </a:r>
            <a:r>
              <a:rPr lang="nl-NL" dirty="0" err="1"/>
              <a:t>Bulbmin</a:t>
            </a:r>
            <a:endParaRPr lang="en-US" dirty="0"/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CC9EE0E2-3E76-42BD-80F7-64FD3582B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85186"/>
              </p:ext>
            </p:extLst>
          </p:nvPr>
        </p:nvGraphicFramePr>
        <p:xfrm>
          <a:off x="386862" y="2871982"/>
          <a:ext cx="5417899" cy="316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8365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3478882-DF5D-4D54-8F6D-FBC95F8FC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3" b="20424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klein&#10;&#10;Beschrijving is gegenereerd met hoge betrouwbaarheid">
            <a:extLst>
              <a:ext uri="{FF2B5EF4-FFF2-40B4-BE49-F238E27FC236}">
                <a16:creationId xmlns:a16="http://schemas.microsoft.com/office/drawing/2014/main" id="{529B680C-68D5-44BE-A817-3691385CF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3" r="-2" b="29072"/>
          <a:stretch/>
        </p:blipFill>
        <p:spPr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00414564-450C-4E32-97C0-8BAEDFA0B1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1"/>
          <a:stretch/>
        </p:blipFill>
        <p:spPr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0EC524-BF91-4679-A34C-93C7C8E2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nl-NL" dirty="0"/>
              <a:t>Waarom gekozen</a:t>
            </a:r>
            <a:endParaRPr lang="en-US" dirty="0"/>
          </a:p>
        </p:txBody>
      </p:sp>
      <p:graphicFrame>
        <p:nvGraphicFramePr>
          <p:cNvPr id="36" name="Tijdelijke aanduiding voor inhoud 2">
            <a:extLst>
              <a:ext uri="{FF2B5EF4-FFF2-40B4-BE49-F238E27FC236}">
                <a16:creationId xmlns:a16="http://schemas.microsoft.com/office/drawing/2014/main" id="{B436D40F-BC42-4E09-AF48-88D192AA4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681152"/>
              </p:ext>
            </p:extLst>
          </p:nvPr>
        </p:nvGraphicFramePr>
        <p:xfrm>
          <a:off x="805542" y="2871982"/>
          <a:ext cx="6382657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1993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6592D6-933A-427D-B614-A1695C3A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52" y="342696"/>
            <a:ext cx="2314246" cy="27798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165CB9EA-D48B-450D-BF4E-28C7C855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35" y="3735414"/>
            <a:ext cx="1535880" cy="27798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50B59-7785-419A-A3BA-81B2CAF3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5" y="342696"/>
            <a:ext cx="6387102" cy="1325563"/>
          </a:xfrm>
        </p:spPr>
        <p:txBody>
          <a:bodyPr>
            <a:normAutofit/>
          </a:bodyPr>
          <a:lstStyle/>
          <a:p>
            <a:r>
              <a:rPr lang="nl-NL" dirty="0"/>
              <a:t>Wat is Pikmin?</a:t>
            </a:r>
            <a:endParaRPr lang="en-US" dirty="0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30E1BB9E-DE26-4B3B-974C-3B78B89FF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429930"/>
              </p:ext>
            </p:extLst>
          </p:nvPr>
        </p:nvGraphicFramePr>
        <p:xfrm>
          <a:off x="422032" y="1746738"/>
          <a:ext cx="6766168" cy="430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497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afel, klein&#10;&#10;Beschrijving is gegenereerd met hoge betrouwbaarheid">
            <a:extLst>
              <a:ext uri="{FF2B5EF4-FFF2-40B4-BE49-F238E27FC236}">
                <a16:creationId xmlns:a16="http://schemas.microsoft.com/office/drawing/2014/main" id="{ED303E72-F37E-4C0F-AD52-2BC55A056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32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0CFA85-B590-4047-A509-36817272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inleiding</a:t>
            </a:r>
            <a:endParaRPr lang="en-US" dirty="0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35DB8A23-36AF-4205-B4FD-FA71CA665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95977"/>
              </p:ext>
            </p:extLst>
          </p:nvPr>
        </p:nvGraphicFramePr>
        <p:xfrm>
          <a:off x="838200" y="1690688"/>
          <a:ext cx="10515600" cy="503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015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vogel&#10;&#10;Beschrijving is gegenereerd met hoge betrouwbaarheid">
            <a:extLst>
              <a:ext uri="{FF2B5EF4-FFF2-40B4-BE49-F238E27FC236}">
                <a16:creationId xmlns:a16="http://schemas.microsoft.com/office/drawing/2014/main" id="{CE42B65E-54C9-4AB3-8557-614D6D71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BE1348-6581-43C0-9B50-78A5E880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Rode Pikmin</a:t>
            </a:r>
            <a:endParaRPr lang="en-US" dirty="0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B4055335-1054-4305-983A-9B33F3809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587959"/>
              </p:ext>
            </p:extLst>
          </p:nvPr>
        </p:nvGraphicFramePr>
        <p:xfrm>
          <a:off x="805543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26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klein&#10;&#10;Beschrijving is gegenereerd met hoge betrouwbaarheid">
            <a:extLst>
              <a:ext uri="{FF2B5EF4-FFF2-40B4-BE49-F238E27FC236}">
                <a16:creationId xmlns:a16="http://schemas.microsoft.com/office/drawing/2014/main" id="{28E6AD54-8A0F-4D34-AE6C-54080BDE2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0" r="-1" b="18831"/>
          <a:stretch/>
        </p:blipFill>
        <p:spPr>
          <a:xfrm>
            <a:off x="6019218" y="0"/>
            <a:ext cx="6177226" cy="703225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717DE3-D290-4955-BB52-DB7341EB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Gele Pikmin</a:t>
            </a:r>
            <a:endParaRPr lang="en-US" dirty="0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FA64EC98-EDC7-4F43-9978-2668C6CD1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14366"/>
              </p:ext>
            </p:extLst>
          </p:nvPr>
        </p:nvGraphicFramePr>
        <p:xfrm>
          <a:off x="805543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25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C4915D-44EF-409A-8E5C-649855258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r="35599" b="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2E0A68-E546-4975-913B-6C8E7CE1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Blauwe Pikmin</a:t>
            </a:r>
            <a:endParaRPr lang="en-US" dirty="0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0323C9CF-FAE1-46AF-99BC-3DE3E59AD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115357"/>
              </p:ext>
            </p:extLst>
          </p:nvPr>
        </p:nvGraphicFramePr>
        <p:xfrm>
          <a:off x="805543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191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769A0C-3C9C-43AF-B1CB-5667EA771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10186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E4B433-1F11-45D7-A761-0DF9DC4E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Paarse Pikmin</a:t>
            </a:r>
            <a:endParaRPr lang="en-US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700DA964-7E17-4E8F-871D-1A221B85A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34866"/>
              </p:ext>
            </p:extLst>
          </p:nvPr>
        </p:nvGraphicFramePr>
        <p:xfrm>
          <a:off x="805543" y="2871982"/>
          <a:ext cx="5006336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500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141556F9-08E6-4E8B-9FBC-84CBEE98D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7" y="642988"/>
            <a:ext cx="2399423" cy="55715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B6AB48-260E-4825-8CC4-1B6266D4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nl-NL" dirty="0"/>
              <a:t>Witte Pikmin</a:t>
            </a:r>
            <a:endParaRPr lang="en-US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CBC609DF-7E7F-498E-BE65-55ADFD117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483900"/>
              </p:ext>
            </p:extLst>
          </p:nvPr>
        </p:nvGraphicFramePr>
        <p:xfrm>
          <a:off x="4387515" y="2022601"/>
          <a:ext cx="7161017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9694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387</Words>
  <Application>Microsoft Office PowerPoint</Application>
  <PresentationFormat>Breedbeeld</PresentationFormat>
  <Paragraphs>95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Soorten/kleuren</vt:lpstr>
      <vt:lpstr>Waarom gekozen</vt:lpstr>
      <vt:lpstr>Wat is Pikmin?</vt:lpstr>
      <vt:lpstr>inleiding</vt:lpstr>
      <vt:lpstr>Rode Pikmin</vt:lpstr>
      <vt:lpstr>Gele Pikmin</vt:lpstr>
      <vt:lpstr>Blauwe Pikmin</vt:lpstr>
      <vt:lpstr>Paarse Pikmin</vt:lpstr>
      <vt:lpstr>Witte Pikmin</vt:lpstr>
      <vt:lpstr>Steen/hard Pikmin</vt:lpstr>
      <vt:lpstr>Vleugel Pikmin</vt:lpstr>
      <vt:lpstr>“Olimin”, Puffmin en Bulbmin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Soorten/kleuren</dc:title>
  <dc:creator>Kevin Miller</dc:creator>
  <cp:lastModifiedBy>Kevin Miller</cp:lastModifiedBy>
  <cp:revision>16</cp:revision>
  <dcterms:created xsi:type="dcterms:W3CDTF">2018-06-24T16:12:39Z</dcterms:created>
  <dcterms:modified xsi:type="dcterms:W3CDTF">2018-06-28T05:59:54Z</dcterms:modified>
</cp:coreProperties>
</file>